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36E55D-87CF-4C1C-99F8-D2EB699BEAC4}" v="81" dt="2023-08-10T15:53:24.9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4" d="100"/>
          <a:sy n="74" d="100"/>
        </p:scale>
        <p:origin x="1098" y="30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nathan Vella-Blake" userId="d23ce8d0-b4fb-44ce-a390-57dea0071db2" providerId="ADAL" clId="{875261D5-25D3-475D-ACB6-809520C63DE7}"/>
    <pc:docChg chg="undo custSel modSld">
      <pc:chgData name="Jonathan Vella-Blake" userId="d23ce8d0-b4fb-44ce-a390-57dea0071db2" providerId="ADAL" clId="{875261D5-25D3-475D-ACB6-809520C63DE7}" dt="2023-01-26T13:39:10.332" v="1959" actId="1076"/>
      <pc:docMkLst>
        <pc:docMk/>
      </pc:docMkLst>
      <pc:sldChg chg="addSp delSp modSp mod">
        <pc:chgData name="Jonathan Vella-Blake" userId="d23ce8d0-b4fb-44ce-a390-57dea0071db2" providerId="ADAL" clId="{875261D5-25D3-475D-ACB6-809520C63DE7}" dt="2023-01-26T13:39:10.332" v="1959" actId="1076"/>
        <pc:sldMkLst>
          <pc:docMk/>
          <pc:sldMk cId="123089539" sldId="256"/>
        </pc:sldMkLst>
        <pc:spChg chg="mod">
          <ac:chgData name="Jonathan Vella-Blake" userId="d23ce8d0-b4fb-44ce-a390-57dea0071db2" providerId="ADAL" clId="{875261D5-25D3-475D-ACB6-809520C63DE7}" dt="2023-01-25T15:55:45.114" v="38" actId="21"/>
          <ac:spMkLst>
            <pc:docMk/>
            <pc:sldMk cId="123089539" sldId="256"/>
            <ac:spMk id="2" creationId="{00000000-0000-0000-0000-000000000000}"/>
          </ac:spMkLst>
        </pc:spChg>
        <pc:spChg chg="add mod">
          <ac:chgData name="Jonathan Vella-Blake" userId="d23ce8d0-b4fb-44ce-a390-57dea0071db2" providerId="ADAL" clId="{875261D5-25D3-475D-ACB6-809520C63DE7}" dt="2023-01-26T13:13:09.620" v="1576" actId="1076"/>
          <ac:spMkLst>
            <pc:docMk/>
            <pc:sldMk cId="123089539" sldId="256"/>
            <ac:spMk id="3" creationId="{82FC8DFC-BF73-5634-C528-F45455561042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6" creationId="{8EB96C3B-6770-4CD3-8F77-C7A35484E122}"/>
          </ac:spMkLst>
        </pc:spChg>
        <pc:spChg chg="add mod">
          <ac:chgData name="Jonathan Vella-Blake" userId="d23ce8d0-b4fb-44ce-a390-57dea0071db2" providerId="ADAL" clId="{875261D5-25D3-475D-ACB6-809520C63DE7}" dt="2023-01-26T13:13:09.620" v="1576" actId="1076"/>
          <ac:spMkLst>
            <pc:docMk/>
            <pc:sldMk cId="123089539" sldId="256"/>
            <ac:spMk id="6" creationId="{B0E41AF2-8E0A-F629-2AFD-4EC862630BDD}"/>
          </ac:spMkLst>
        </pc:spChg>
        <pc:spChg chg="add mod">
          <ac:chgData name="Jonathan Vella-Blake" userId="d23ce8d0-b4fb-44ce-a390-57dea0071db2" providerId="ADAL" clId="{875261D5-25D3-475D-ACB6-809520C63DE7}" dt="2023-01-26T13:13:09.620" v="1576" actId="1076"/>
          <ac:spMkLst>
            <pc:docMk/>
            <pc:sldMk cId="123089539" sldId="256"/>
            <ac:spMk id="7" creationId="{39F60833-6446-FB3F-AC8A-5959525AF57F}"/>
          </ac:spMkLst>
        </pc:spChg>
        <pc:spChg chg="add mod">
          <ac:chgData name="Jonathan Vella-Blake" userId="d23ce8d0-b4fb-44ce-a390-57dea0071db2" providerId="ADAL" clId="{875261D5-25D3-475D-ACB6-809520C63DE7}" dt="2023-01-26T13:14:57.267" v="1657" actId="1076"/>
          <ac:spMkLst>
            <pc:docMk/>
            <pc:sldMk cId="123089539" sldId="256"/>
            <ac:spMk id="10" creationId="{F30EC480-EC03-6D8B-6D77-5E15C66D786A}"/>
          </ac:spMkLst>
        </pc:spChg>
        <pc:spChg chg="add mod">
          <ac:chgData name="Jonathan Vella-Blake" userId="d23ce8d0-b4fb-44ce-a390-57dea0071db2" providerId="ADAL" clId="{875261D5-25D3-475D-ACB6-809520C63DE7}" dt="2023-01-25T22:12:04.494" v="536" actId="115"/>
          <ac:spMkLst>
            <pc:docMk/>
            <pc:sldMk cId="123089539" sldId="256"/>
            <ac:spMk id="11" creationId="{0C60C0D7-7B3F-394C-4A3D-E24D1619ADDD}"/>
          </ac:spMkLst>
        </pc:spChg>
        <pc:spChg chg="add mod">
          <ac:chgData name="Jonathan Vella-Blake" userId="d23ce8d0-b4fb-44ce-a390-57dea0071db2" providerId="ADAL" clId="{875261D5-25D3-475D-ACB6-809520C63DE7}" dt="2023-01-26T13:13:09.620" v="1576" actId="1076"/>
          <ac:spMkLst>
            <pc:docMk/>
            <pc:sldMk cId="123089539" sldId="256"/>
            <ac:spMk id="12" creationId="{95C335FE-E74B-B2AC-A914-15DC09265414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12" creationId="{DF33693B-9DA0-4C88-B9E9-317E2ECE674E}"/>
          </ac:spMkLst>
        </pc:spChg>
        <pc:spChg chg="add del mod">
          <ac:chgData name="Jonathan Vella-Blake" userId="d23ce8d0-b4fb-44ce-a390-57dea0071db2" providerId="ADAL" clId="{875261D5-25D3-475D-ACB6-809520C63DE7}" dt="2023-01-26T13:32:04.320" v="1862" actId="478"/>
          <ac:spMkLst>
            <pc:docMk/>
            <pc:sldMk cId="123089539" sldId="256"/>
            <ac:spMk id="13" creationId="{4DA5FF07-A4E6-74FA-49B1-7345984E6ED9}"/>
          </ac:spMkLst>
        </pc:spChg>
        <pc:spChg chg="add del mod">
          <ac:chgData name="Jonathan Vella-Blake" userId="d23ce8d0-b4fb-44ce-a390-57dea0071db2" providerId="ADAL" clId="{875261D5-25D3-475D-ACB6-809520C63DE7}" dt="2023-01-26T13:32:05.172" v="1863" actId="478"/>
          <ac:spMkLst>
            <pc:docMk/>
            <pc:sldMk cId="123089539" sldId="256"/>
            <ac:spMk id="15" creationId="{224C4C78-7CA6-1257-C24D-D2959C994825}"/>
          </ac:spMkLst>
        </pc:spChg>
        <pc:spChg chg="add del mod">
          <ac:chgData name="Jonathan Vella-Blake" userId="d23ce8d0-b4fb-44ce-a390-57dea0071db2" providerId="ADAL" clId="{875261D5-25D3-475D-ACB6-809520C63DE7}" dt="2023-01-26T11:49:34.550" v="1276" actId="478"/>
          <ac:spMkLst>
            <pc:docMk/>
            <pc:sldMk cId="123089539" sldId="256"/>
            <ac:spMk id="16" creationId="{ED967ADE-0101-2742-2E6A-7C97521FD64C}"/>
          </ac:spMkLst>
        </pc:spChg>
        <pc:spChg chg="add del mod">
          <ac:chgData name="Jonathan Vella-Blake" userId="d23ce8d0-b4fb-44ce-a390-57dea0071db2" providerId="ADAL" clId="{875261D5-25D3-475D-ACB6-809520C63DE7}" dt="2023-01-26T11:51:40.607" v="1321" actId="478"/>
          <ac:spMkLst>
            <pc:docMk/>
            <pc:sldMk cId="123089539" sldId="256"/>
            <ac:spMk id="17" creationId="{743C1920-DCED-0E49-FA14-C1538739C71F}"/>
          </ac:spMkLst>
        </pc:spChg>
        <pc:spChg chg="add mod">
          <ac:chgData name="Jonathan Vella-Blake" userId="d23ce8d0-b4fb-44ce-a390-57dea0071db2" providerId="ADAL" clId="{875261D5-25D3-475D-ACB6-809520C63DE7}" dt="2023-01-26T13:32:34.133" v="1867" actId="1076"/>
          <ac:spMkLst>
            <pc:docMk/>
            <pc:sldMk cId="123089539" sldId="256"/>
            <ac:spMk id="19" creationId="{79F92396-9121-9B37-5DF2-141993919149}"/>
          </ac:spMkLst>
        </pc:spChg>
        <pc:spChg chg="add mod">
          <ac:chgData name="Jonathan Vella-Blake" userId="d23ce8d0-b4fb-44ce-a390-57dea0071db2" providerId="ADAL" clId="{875261D5-25D3-475D-ACB6-809520C63DE7}" dt="2023-01-26T13:32:34.133" v="1867" actId="1076"/>
          <ac:spMkLst>
            <pc:docMk/>
            <pc:sldMk cId="123089539" sldId="256"/>
            <ac:spMk id="20" creationId="{8A9B3D49-435D-32A2-72AB-9A4D2F802D69}"/>
          </ac:spMkLst>
        </pc:spChg>
        <pc:spChg chg="add del mod">
          <ac:chgData name="Jonathan Vella-Blake" userId="d23ce8d0-b4fb-44ce-a390-57dea0071db2" providerId="ADAL" clId="{875261D5-25D3-475D-ACB6-809520C63DE7}" dt="2023-01-26T11:49:34.550" v="1276" actId="478"/>
          <ac:spMkLst>
            <pc:docMk/>
            <pc:sldMk cId="123089539" sldId="256"/>
            <ac:spMk id="21" creationId="{3EDE5BFC-2FF4-DA9B-D85B-4C141AF75AC7}"/>
          </ac:spMkLst>
        </pc:spChg>
        <pc:spChg chg="add del mod">
          <ac:chgData name="Jonathan Vella-Blake" userId="d23ce8d0-b4fb-44ce-a390-57dea0071db2" providerId="ADAL" clId="{875261D5-25D3-475D-ACB6-809520C63DE7}" dt="2023-01-26T11:51:39.307" v="1320" actId="478"/>
          <ac:spMkLst>
            <pc:docMk/>
            <pc:sldMk cId="123089539" sldId="256"/>
            <ac:spMk id="22" creationId="{B8F28582-BB9E-AFE3-D6A1-727240471F26}"/>
          </ac:spMkLst>
        </pc:spChg>
        <pc:spChg chg="add mod">
          <ac:chgData name="Jonathan Vella-Blake" userId="d23ce8d0-b4fb-44ce-a390-57dea0071db2" providerId="ADAL" clId="{875261D5-25D3-475D-ACB6-809520C63DE7}" dt="2023-01-26T13:32:34.133" v="1867" actId="1076"/>
          <ac:spMkLst>
            <pc:docMk/>
            <pc:sldMk cId="123089539" sldId="256"/>
            <ac:spMk id="23" creationId="{92C22C9C-F7D2-2127-A42F-B22ABFF32ABC}"/>
          </ac:spMkLst>
        </pc:spChg>
        <pc:spChg chg="add mod">
          <ac:chgData name="Jonathan Vella-Blake" userId="d23ce8d0-b4fb-44ce-a390-57dea0071db2" providerId="ADAL" clId="{875261D5-25D3-475D-ACB6-809520C63DE7}" dt="2023-01-26T13:32:34.133" v="1867" actId="1076"/>
          <ac:spMkLst>
            <pc:docMk/>
            <pc:sldMk cId="123089539" sldId="256"/>
            <ac:spMk id="24" creationId="{E6ED120C-D0D8-4009-D762-2DCAEE950156}"/>
          </ac:spMkLst>
        </pc:spChg>
        <pc:spChg chg="add del mod">
          <ac:chgData name="Jonathan Vella-Blake" userId="d23ce8d0-b4fb-44ce-a390-57dea0071db2" providerId="ADAL" clId="{875261D5-25D3-475D-ACB6-809520C63DE7}" dt="2023-01-26T11:49:34.550" v="1276" actId="478"/>
          <ac:spMkLst>
            <pc:docMk/>
            <pc:sldMk cId="123089539" sldId="256"/>
            <ac:spMk id="25" creationId="{47517DFE-6FB2-063D-48B1-A807C3A04183}"/>
          </ac:spMkLst>
        </pc:spChg>
        <pc:spChg chg="add del mod">
          <ac:chgData name="Jonathan Vella-Blake" userId="d23ce8d0-b4fb-44ce-a390-57dea0071db2" providerId="ADAL" clId="{875261D5-25D3-475D-ACB6-809520C63DE7}" dt="2023-01-26T11:51:41.806" v="1322" actId="478"/>
          <ac:spMkLst>
            <pc:docMk/>
            <pc:sldMk cId="123089539" sldId="256"/>
            <ac:spMk id="26" creationId="{1AC90B4F-7B72-01A7-CC13-ADA6639AF19D}"/>
          </ac:spMkLst>
        </pc:spChg>
        <pc:spChg chg="add mod">
          <ac:chgData name="Jonathan Vella-Blake" userId="d23ce8d0-b4fb-44ce-a390-57dea0071db2" providerId="ADAL" clId="{875261D5-25D3-475D-ACB6-809520C63DE7}" dt="2023-01-26T13:32:34.133" v="1867" actId="1076"/>
          <ac:spMkLst>
            <pc:docMk/>
            <pc:sldMk cId="123089539" sldId="256"/>
            <ac:spMk id="27" creationId="{DAF83AEF-7687-E91E-36E5-CF1249CA2D33}"/>
          </ac:spMkLst>
        </pc:spChg>
        <pc:spChg chg="add mod">
          <ac:chgData name="Jonathan Vella-Blake" userId="d23ce8d0-b4fb-44ce-a390-57dea0071db2" providerId="ADAL" clId="{875261D5-25D3-475D-ACB6-809520C63DE7}" dt="2023-01-26T13:32:34.133" v="1867" actId="1076"/>
          <ac:spMkLst>
            <pc:docMk/>
            <pc:sldMk cId="123089539" sldId="256"/>
            <ac:spMk id="28" creationId="{C7D9EF08-8BC4-685F-952C-26EDE49DC8F3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30" creationId="{9FA93CCB-2A88-41CF-ACE1-229B426C888A}"/>
          </ac:spMkLst>
        </pc:spChg>
        <pc:spChg chg="add del mod">
          <ac:chgData name="Jonathan Vella-Blake" userId="d23ce8d0-b4fb-44ce-a390-57dea0071db2" providerId="ADAL" clId="{875261D5-25D3-475D-ACB6-809520C63DE7}" dt="2023-01-26T11:51:43.058" v="1323" actId="478"/>
          <ac:spMkLst>
            <pc:docMk/>
            <pc:sldMk cId="123089539" sldId="256"/>
            <ac:spMk id="30" creationId="{E8A6CA85-D588-834E-A644-F3A6C3F7DD82}"/>
          </ac:spMkLst>
        </pc:spChg>
        <pc:spChg chg="add mod">
          <ac:chgData name="Jonathan Vella-Blake" userId="d23ce8d0-b4fb-44ce-a390-57dea0071db2" providerId="ADAL" clId="{875261D5-25D3-475D-ACB6-809520C63DE7}" dt="2023-01-26T13:32:34.133" v="1867" actId="1076"/>
          <ac:spMkLst>
            <pc:docMk/>
            <pc:sldMk cId="123089539" sldId="256"/>
            <ac:spMk id="31" creationId="{08C7AA41-8D2D-389E-A0FD-520278E5210E}"/>
          </ac:spMkLst>
        </pc:spChg>
        <pc:spChg chg="add mod">
          <ac:chgData name="Jonathan Vella-Blake" userId="d23ce8d0-b4fb-44ce-a390-57dea0071db2" providerId="ADAL" clId="{875261D5-25D3-475D-ACB6-809520C63DE7}" dt="2023-01-26T13:32:34.133" v="1867" actId="1076"/>
          <ac:spMkLst>
            <pc:docMk/>
            <pc:sldMk cId="123089539" sldId="256"/>
            <ac:spMk id="32" creationId="{0119066C-7B1F-67CD-B933-570965FA5ECF}"/>
          </ac:spMkLst>
        </pc:spChg>
        <pc:spChg chg="del">
          <ac:chgData name="Jonathan Vella-Blake" userId="d23ce8d0-b4fb-44ce-a390-57dea0071db2" providerId="ADAL" clId="{875261D5-25D3-475D-ACB6-809520C63DE7}" dt="2023-01-25T15:58:09.634" v="80" actId="478"/>
          <ac:spMkLst>
            <pc:docMk/>
            <pc:sldMk cId="123089539" sldId="256"/>
            <ac:spMk id="32" creationId="{88CF3205-0E70-4B13-B72D-D6906516B730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34" creationId="{9F0BEAB9-9D18-46EF-B3DE-69CC839BD815}"/>
          </ac:spMkLst>
        </pc:spChg>
        <pc:spChg chg="add del mod">
          <ac:chgData name="Jonathan Vella-Blake" userId="d23ce8d0-b4fb-44ce-a390-57dea0071db2" providerId="ADAL" clId="{875261D5-25D3-475D-ACB6-809520C63DE7}" dt="2023-01-26T11:49:34.550" v="1276" actId="478"/>
          <ac:spMkLst>
            <pc:docMk/>
            <pc:sldMk cId="123089539" sldId="256"/>
            <ac:spMk id="34" creationId="{C980D8F9-B55F-B2E9-3F1B-DB037FB47E69}"/>
          </ac:spMkLst>
        </pc:spChg>
        <pc:spChg chg="add del mod">
          <ac:chgData name="Jonathan Vella-Blake" userId="d23ce8d0-b4fb-44ce-a390-57dea0071db2" providerId="ADAL" clId="{875261D5-25D3-475D-ACB6-809520C63DE7}" dt="2023-01-26T11:51:46.169" v="1325" actId="478"/>
          <ac:spMkLst>
            <pc:docMk/>
            <pc:sldMk cId="123089539" sldId="256"/>
            <ac:spMk id="35" creationId="{063F46C4-7842-0B56-AD1F-7742B27BE0B6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35" creationId="{4BFD38FE-AB0A-40C7-9AC7-A9088944E18E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36" creationId="{0A82B27B-E96A-47B4-B505-1AB8B2594619}"/>
          </ac:spMkLst>
        </pc:spChg>
        <pc:spChg chg="add mod">
          <ac:chgData name="Jonathan Vella-Blake" userId="d23ce8d0-b4fb-44ce-a390-57dea0071db2" providerId="ADAL" clId="{875261D5-25D3-475D-ACB6-809520C63DE7}" dt="2023-01-26T13:32:34.133" v="1867" actId="1076"/>
          <ac:spMkLst>
            <pc:docMk/>
            <pc:sldMk cId="123089539" sldId="256"/>
            <ac:spMk id="36" creationId="{3A54AB71-796D-0294-6857-8266239E6E80}"/>
          </ac:spMkLst>
        </pc:spChg>
        <pc:spChg chg="add mod">
          <ac:chgData name="Jonathan Vella-Blake" userId="d23ce8d0-b4fb-44ce-a390-57dea0071db2" providerId="ADAL" clId="{875261D5-25D3-475D-ACB6-809520C63DE7}" dt="2023-01-26T13:32:34.133" v="1867" actId="1076"/>
          <ac:spMkLst>
            <pc:docMk/>
            <pc:sldMk cId="123089539" sldId="256"/>
            <ac:spMk id="37" creationId="{9F7ED84B-0B74-A432-E59C-3D0EFEF562E1}"/>
          </ac:spMkLst>
        </pc:spChg>
        <pc:spChg chg="del">
          <ac:chgData name="Jonathan Vella-Blake" userId="d23ce8d0-b4fb-44ce-a390-57dea0071db2" providerId="ADAL" clId="{875261D5-25D3-475D-ACB6-809520C63DE7}" dt="2023-01-25T15:58:11.213" v="81" actId="478"/>
          <ac:spMkLst>
            <pc:docMk/>
            <pc:sldMk cId="123089539" sldId="256"/>
            <ac:spMk id="38" creationId="{DDC42ED5-9A56-46C8-958A-8EAFA59C06C1}"/>
          </ac:spMkLst>
        </pc:spChg>
        <pc:spChg chg="add del mod">
          <ac:chgData name="Jonathan Vella-Blake" userId="d23ce8d0-b4fb-44ce-a390-57dea0071db2" providerId="ADAL" clId="{875261D5-25D3-475D-ACB6-809520C63DE7}" dt="2023-01-26T11:49:36.015" v="1277" actId="478"/>
          <ac:spMkLst>
            <pc:docMk/>
            <pc:sldMk cId="123089539" sldId="256"/>
            <ac:spMk id="39" creationId="{EB0144EC-6246-1390-6510-EEAA4563A93E}"/>
          </ac:spMkLst>
        </pc:spChg>
        <pc:spChg chg="add del mod">
          <ac:chgData name="Jonathan Vella-Blake" userId="d23ce8d0-b4fb-44ce-a390-57dea0071db2" providerId="ADAL" clId="{875261D5-25D3-475D-ACB6-809520C63DE7}" dt="2023-01-26T11:51:47.108" v="1326" actId="478"/>
          <ac:spMkLst>
            <pc:docMk/>
            <pc:sldMk cId="123089539" sldId="256"/>
            <ac:spMk id="40" creationId="{12B93EC3-F6FC-847F-BE04-772B7EC37F2F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40" creationId="{13BD3EDE-F488-4CAD-AC91-E22D3179373C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42" creationId="{AA30ACE2-2E0C-43E8-B38F-A5D95787B004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43" creationId="{A6B9822D-CC89-4A8B-A1FC-276EA65A2F75}"/>
          </ac:spMkLst>
        </pc:spChg>
        <pc:spChg chg="add mod">
          <ac:chgData name="Jonathan Vella-Blake" userId="d23ce8d0-b4fb-44ce-a390-57dea0071db2" providerId="ADAL" clId="{875261D5-25D3-475D-ACB6-809520C63DE7}" dt="2023-01-26T13:32:34.133" v="1867" actId="1076"/>
          <ac:spMkLst>
            <pc:docMk/>
            <pc:sldMk cId="123089539" sldId="256"/>
            <ac:spMk id="45" creationId="{6C78E6D0-F97D-5655-6375-434F99ACD59F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45" creationId="{B5689217-476A-4601-B970-C3DF5FF135B6}"/>
          </ac:spMkLst>
        </pc:spChg>
        <pc:spChg chg="add mod">
          <ac:chgData name="Jonathan Vella-Blake" userId="d23ce8d0-b4fb-44ce-a390-57dea0071db2" providerId="ADAL" clId="{875261D5-25D3-475D-ACB6-809520C63DE7}" dt="2023-01-26T13:32:34.133" v="1867" actId="1076"/>
          <ac:spMkLst>
            <pc:docMk/>
            <pc:sldMk cId="123089539" sldId="256"/>
            <ac:spMk id="46" creationId="{1FE5C662-4A6B-9C2D-7190-488B84CBCC54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46" creationId="{BC999569-7B1C-4065-88DB-3285A906811D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47" creationId="{84113C3D-4E0D-4D49-AFCB-F848E631CD13}"/>
          </ac:spMkLst>
        </pc:spChg>
        <pc:spChg chg="add del mod">
          <ac:chgData name="Jonathan Vella-Blake" userId="d23ce8d0-b4fb-44ce-a390-57dea0071db2" providerId="ADAL" clId="{875261D5-25D3-475D-ACB6-809520C63DE7}" dt="2023-01-26T11:51:44.438" v="1324" actId="478"/>
          <ac:spMkLst>
            <pc:docMk/>
            <pc:sldMk cId="123089539" sldId="256"/>
            <ac:spMk id="48" creationId="{56EDCEFA-E2E5-AF76-EE89-A297380B986B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48" creationId="{69EAD169-1B66-4DE0-9F6F-DCD0B1218A7E}"/>
          </ac:spMkLst>
        </pc:spChg>
        <pc:spChg chg="del">
          <ac:chgData name="Jonathan Vella-Blake" userId="d23ce8d0-b4fb-44ce-a390-57dea0071db2" providerId="ADAL" clId="{875261D5-25D3-475D-ACB6-809520C63DE7}" dt="2023-01-25T15:58:14.583" v="82" actId="478"/>
          <ac:spMkLst>
            <pc:docMk/>
            <pc:sldMk cId="123089539" sldId="256"/>
            <ac:spMk id="50" creationId="{F99E0C32-A044-4B8B-9739-A1418820A6A4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51" creationId="{EA5983DB-027E-4E2D-A49F-1EED0DA49BB2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57" creationId="{41814CF0-F821-4037-AD6C-B15D4328EC62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58" creationId="{47336E78-9AF2-417C-AA0F-0AF0D8F56841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59" creationId="{0A089B96-FC2C-2091-5571-39E49D4009D2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60" creationId="{F285A141-BD24-3951-EEBF-6A7A43FC8532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61" creationId="{07EA2DC4-C9C3-C0F5-107B-880A2B322B84}"/>
          </ac:spMkLst>
        </pc:spChg>
        <pc:spChg chg="del">
          <ac:chgData name="Jonathan Vella-Blake" userId="d23ce8d0-b4fb-44ce-a390-57dea0071db2" providerId="ADAL" clId="{875261D5-25D3-475D-ACB6-809520C63DE7}" dt="2023-01-25T15:58:14.583" v="82" actId="478"/>
          <ac:spMkLst>
            <pc:docMk/>
            <pc:sldMk cId="123089539" sldId="256"/>
            <ac:spMk id="61" creationId="{BF2706E5-1902-48BD-9916-9730D3A69DE9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62" creationId="{9F955ACB-1F5A-49E6-8414-0855E631154B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63" creationId="{1BAABAC3-6230-4B7C-8369-AEDDA340C96A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64" creationId="{E8D61B92-93AD-4797-93B0-06CC03F5E871}"/>
          </ac:spMkLst>
        </pc:spChg>
        <pc:spChg chg="del">
          <ac:chgData name="Jonathan Vella-Blake" userId="d23ce8d0-b4fb-44ce-a390-57dea0071db2" providerId="ADAL" clId="{875261D5-25D3-475D-ACB6-809520C63DE7}" dt="2023-01-25T15:58:14.583" v="82" actId="478"/>
          <ac:spMkLst>
            <pc:docMk/>
            <pc:sldMk cId="123089539" sldId="256"/>
            <ac:spMk id="67" creationId="{46E4AAD9-4BC1-4E62-BB23-17A20414B22C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68" creationId="{2F6968FE-E40E-44B1-8703-19974A26A3F4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69" creationId="{9741C5F7-E29F-41FC-AB2F-B138ECFE76B8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70" creationId="{C5F34D49-4A1C-4D5E-8FEB-012C66633A3B}"/>
          </ac:spMkLst>
        </pc:spChg>
        <pc:spChg chg="del">
          <ac:chgData name="Jonathan Vella-Blake" userId="d23ce8d0-b4fb-44ce-a390-57dea0071db2" providerId="ADAL" clId="{875261D5-25D3-475D-ACB6-809520C63DE7}" dt="2023-01-25T15:58:14.583" v="82" actId="478"/>
          <ac:spMkLst>
            <pc:docMk/>
            <pc:sldMk cId="123089539" sldId="256"/>
            <ac:spMk id="73" creationId="{2E0C9232-95EE-47D8-BFDB-D2ED2C23CE16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74" creationId="{86012E7E-6E89-4907-9991-250CCC33688D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80" creationId="{43AF19E7-F595-471F-B33D-BFC357087C49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81" creationId="{3727E89C-B6B9-4AAD-8285-A4FC73A9BA19}"/>
          </ac:spMkLst>
        </pc:spChg>
        <pc:spChg chg="del">
          <ac:chgData name="Jonathan Vella-Blake" userId="d23ce8d0-b4fb-44ce-a390-57dea0071db2" providerId="ADAL" clId="{875261D5-25D3-475D-ACB6-809520C63DE7}" dt="2023-01-25T15:58:14.583" v="82" actId="478"/>
          <ac:spMkLst>
            <pc:docMk/>
            <pc:sldMk cId="123089539" sldId="256"/>
            <ac:spMk id="83" creationId="{DD563606-6999-498E-B88B-EE85C071488A}"/>
          </ac:spMkLst>
        </pc:spChg>
        <pc:spChg chg="del">
          <ac:chgData name="Jonathan Vella-Blake" userId="d23ce8d0-b4fb-44ce-a390-57dea0071db2" providerId="ADAL" clId="{875261D5-25D3-475D-ACB6-809520C63DE7}" dt="2023-01-25T15:58:03.834" v="77" actId="478"/>
          <ac:spMkLst>
            <pc:docMk/>
            <pc:sldMk cId="123089539" sldId="256"/>
            <ac:spMk id="84" creationId="{F1C81A2C-E7DA-440E-8633-73F778A495C8}"/>
          </ac:spMkLst>
        </pc:spChg>
        <pc:spChg chg="add del mod">
          <ac:chgData name="Jonathan Vella-Blake" userId="d23ce8d0-b4fb-44ce-a390-57dea0071db2" providerId="ADAL" clId="{875261D5-25D3-475D-ACB6-809520C63DE7}" dt="2023-01-26T11:33:44.823" v="973"/>
          <ac:spMkLst>
            <pc:docMk/>
            <pc:sldMk cId="123089539" sldId="256"/>
            <ac:spMk id="1025" creationId="{A6428EDB-ED72-2731-9683-A661D9BCF674}"/>
          </ac:spMkLst>
        </pc:spChg>
        <pc:spChg chg="add del mod">
          <ac:chgData name="Jonathan Vella-Blake" userId="d23ce8d0-b4fb-44ce-a390-57dea0071db2" providerId="ADAL" clId="{875261D5-25D3-475D-ACB6-809520C63DE7}" dt="2023-01-26T11:33:44.823" v="973"/>
          <ac:spMkLst>
            <pc:docMk/>
            <pc:sldMk cId="123089539" sldId="256"/>
            <ac:spMk id="1026" creationId="{14C1C541-0744-3880-416D-5E169F671C7A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27" creationId="{218503E5-64EE-C115-B7FD-1F9CC388D8F2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28" creationId="{8ED33CFA-BA5F-7A4C-2F29-A6FEA0A84588}"/>
          </ac:spMkLst>
        </pc:spChg>
        <pc:spChg chg="add del mod">
          <ac:chgData name="Jonathan Vella-Blake" userId="d23ce8d0-b4fb-44ce-a390-57dea0071db2" providerId="ADAL" clId="{875261D5-25D3-475D-ACB6-809520C63DE7}" dt="2023-01-26T11:34:02.784" v="979"/>
          <ac:spMkLst>
            <pc:docMk/>
            <pc:sldMk cId="123089539" sldId="256"/>
            <ac:spMk id="1031" creationId="{EA56A379-1C1F-7DF5-CB22-63ECD9D9FCCF}"/>
          </ac:spMkLst>
        </pc:spChg>
        <pc:spChg chg="add del mod">
          <ac:chgData name="Jonathan Vella-Blake" userId="d23ce8d0-b4fb-44ce-a390-57dea0071db2" providerId="ADAL" clId="{875261D5-25D3-475D-ACB6-809520C63DE7}" dt="2023-01-26T11:34:02.784" v="979"/>
          <ac:spMkLst>
            <pc:docMk/>
            <pc:sldMk cId="123089539" sldId="256"/>
            <ac:spMk id="1033" creationId="{81344E97-D78B-0AB2-A265-0E9D369132CC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36" creationId="{6496AE26-FB58-00BC-EF6E-E2B1AC644AEB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37" creationId="{ABEBAD18-4D3F-D99D-2373-D09137A0436A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39" creationId="{8E9B4C5B-D33C-F555-D9CE-ACB0B8628547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40" creationId="{FA5CDDD9-22F3-D480-2460-85A926EBD25F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42" creationId="{E6046BA9-2E39-8DB7-776E-99C6F18616B2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43" creationId="{9217352C-4B83-E4A5-BDF1-D38204FD1864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45" creationId="{2BF829CB-519E-AF5B-10B2-55A5A03AE28F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46" creationId="{89CE2789-A6B0-F630-E3C5-C076B2AC738C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48" creationId="{ED8FC340-36F2-8FBD-6855-C5333E3F1173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49" creationId="{C329A895-F1B5-982A-A4A7-7B105E7C1B86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51" creationId="{BA163DFD-BED2-04E9-DBB6-CF8138E1F90B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52" creationId="{DFB770B1-B527-C86D-34FE-5169CB8C6A15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66" creationId="{C6E830C6-88CD-9156-1DC9-EAEABBD628E9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67" creationId="{3559FAFC-8956-D629-B459-3FD509F469CE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68" creationId="{C8E77CE2-3211-562C-D31B-D04BA4D29ACA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69" creationId="{F1C46558-9690-3AE1-9B17-627CDE328F85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70" creationId="{212807DF-7210-027B-1519-61EA1432B99E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71" creationId="{E97AFD68-1005-766D-C6CD-FBC170C236F9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72" creationId="{BD3FFC0E-11A8-F2DE-0C3D-20DADD125656}"/>
          </ac:spMkLst>
        </pc:spChg>
        <pc:spChg chg="add mod">
          <ac:chgData name="Jonathan Vella-Blake" userId="d23ce8d0-b4fb-44ce-a390-57dea0071db2" providerId="ADAL" clId="{875261D5-25D3-475D-ACB6-809520C63DE7}" dt="2023-01-26T12:00:37.939" v="1526" actId="1076"/>
          <ac:spMkLst>
            <pc:docMk/>
            <pc:sldMk cId="123089539" sldId="256"/>
            <ac:spMk id="1073" creationId="{A4B60D17-E4FF-930E-65B2-6DB83D62C0DF}"/>
          </ac:spMkLst>
        </pc:spChg>
        <pc:spChg chg="add mod ord">
          <ac:chgData name="Jonathan Vella-Blake" userId="d23ce8d0-b4fb-44ce-a390-57dea0071db2" providerId="ADAL" clId="{875261D5-25D3-475D-ACB6-809520C63DE7}" dt="2023-01-26T13:21:17.004" v="1832" actId="1076"/>
          <ac:spMkLst>
            <pc:docMk/>
            <pc:sldMk cId="123089539" sldId="256"/>
            <ac:spMk id="1075" creationId="{3F6C7AAF-5831-94D1-A4E5-F1CBF84F89CD}"/>
          </ac:spMkLst>
        </pc:spChg>
        <pc:spChg chg="add mod">
          <ac:chgData name="Jonathan Vella-Blake" userId="d23ce8d0-b4fb-44ce-a390-57dea0071db2" providerId="ADAL" clId="{875261D5-25D3-475D-ACB6-809520C63DE7}" dt="2023-01-26T13:21:22.804" v="1833" actId="1076"/>
          <ac:spMkLst>
            <pc:docMk/>
            <pc:sldMk cId="123089539" sldId="256"/>
            <ac:spMk id="1077" creationId="{CA62C565-06DC-2B27-A08F-D4EC79BF5826}"/>
          </ac:spMkLst>
        </pc:spChg>
        <pc:spChg chg="add mod">
          <ac:chgData name="Jonathan Vella-Blake" userId="d23ce8d0-b4fb-44ce-a390-57dea0071db2" providerId="ADAL" clId="{875261D5-25D3-475D-ACB6-809520C63DE7}" dt="2023-01-26T13:21:09.961" v="1830" actId="1076"/>
          <ac:spMkLst>
            <pc:docMk/>
            <pc:sldMk cId="123089539" sldId="256"/>
            <ac:spMk id="1079" creationId="{D2713740-5B64-8D1D-5B64-720E5A5BE2D1}"/>
          </ac:spMkLst>
        </pc:spChg>
        <pc:spChg chg="add mod">
          <ac:chgData name="Jonathan Vella-Blake" userId="d23ce8d0-b4fb-44ce-a390-57dea0071db2" providerId="ADAL" clId="{875261D5-25D3-475D-ACB6-809520C63DE7}" dt="2023-01-26T13:21:09.961" v="1830" actId="1076"/>
          <ac:spMkLst>
            <pc:docMk/>
            <pc:sldMk cId="123089539" sldId="256"/>
            <ac:spMk id="1081" creationId="{4A108515-7F7E-20B0-8DA2-721F692DF158}"/>
          </ac:spMkLst>
        </pc:spChg>
        <pc:spChg chg="add del mod">
          <ac:chgData name="Jonathan Vella-Blake" userId="d23ce8d0-b4fb-44ce-a390-57dea0071db2" providerId="ADAL" clId="{875261D5-25D3-475D-ACB6-809520C63DE7}" dt="2023-01-26T13:32:03.220" v="1861" actId="478"/>
          <ac:spMkLst>
            <pc:docMk/>
            <pc:sldMk cId="123089539" sldId="256"/>
            <ac:spMk id="1082" creationId="{0C0A037A-423E-C002-5BF4-CC8FB4311F9E}"/>
          </ac:spMkLst>
        </pc:spChg>
        <pc:spChg chg="add mod">
          <ac:chgData name="Jonathan Vella-Blake" userId="d23ce8d0-b4fb-44ce-a390-57dea0071db2" providerId="ADAL" clId="{875261D5-25D3-475D-ACB6-809520C63DE7}" dt="2023-01-26T13:35:24.548" v="1932" actId="1076"/>
          <ac:spMkLst>
            <pc:docMk/>
            <pc:sldMk cId="123089539" sldId="256"/>
            <ac:spMk id="1083" creationId="{4E2F73F7-5054-1C37-4353-33880EB68DA0}"/>
          </ac:spMkLst>
        </pc:spChg>
        <pc:spChg chg="add mod">
          <ac:chgData name="Jonathan Vella-Blake" userId="d23ce8d0-b4fb-44ce-a390-57dea0071db2" providerId="ADAL" clId="{875261D5-25D3-475D-ACB6-809520C63DE7}" dt="2023-01-26T13:35:21.989" v="1931" actId="1076"/>
          <ac:spMkLst>
            <pc:docMk/>
            <pc:sldMk cId="123089539" sldId="256"/>
            <ac:spMk id="1084" creationId="{70587129-8733-65C0-0643-7ABC2AE7D97B}"/>
          </ac:spMkLst>
        </pc:spChg>
        <pc:spChg chg="add mod">
          <ac:chgData name="Jonathan Vella-Blake" userId="d23ce8d0-b4fb-44ce-a390-57dea0071db2" providerId="ADAL" clId="{875261D5-25D3-475D-ACB6-809520C63DE7}" dt="2023-01-26T13:35:17.437" v="1930" actId="1076"/>
          <ac:spMkLst>
            <pc:docMk/>
            <pc:sldMk cId="123089539" sldId="256"/>
            <ac:spMk id="1085" creationId="{D17D4A8F-B1E9-6CB2-2795-6D2CB50DBBA1}"/>
          </ac:spMkLst>
        </pc:spChg>
        <pc:spChg chg="add mod">
          <ac:chgData name="Jonathan Vella-Blake" userId="d23ce8d0-b4fb-44ce-a390-57dea0071db2" providerId="ADAL" clId="{875261D5-25D3-475D-ACB6-809520C63DE7}" dt="2023-01-26T13:35:13.340" v="1929" actId="1076"/>
          <ac:spMkLst>
            <pc:docMk/>
            <pc:sldMk cId="123089539" sldId="256"/>
            <ac:spMk id="1086" creationId="{16D260B1-5DDB-BC5C-0205-605527788614}"/>
          </ac:spMkLst>
        </pc:spChg>
        <pc:spChg chg="add mod">
          <ac:chgData name="Jonathan Vella-Blake" userId="d23ce8d0-b4fb-44ce-a390-57dea0071db2" providerId="ADAL" clId="{875261D5-25D3-475D-ACB6-809520C63DE7}" dt="2023-01-26T13:35:11.692" v="1928" actId="1076"/>
          <ac:spMkLst>
            <pc:docMk/>
            <pc:sldMk cId="123089539" sldId="256"/>
            <ac:spMk id="1087" creationId="{C90BDB42-A444-D45F-7FAA-E9E1913ECF60}"/>
          </ac:spMkLst>
        </pc:spChg>
        <pc:spChg chg="add mod">
          <ac:chgData name="Jonathan Vella-Blake" userId="d23ce8d0-b4fb-44ce-a390-57dea0071db2" providerId="ADAL" clId="{875261D5-25D3-475D-ACB6-809520C63DE7}" dt="2023-01-26T13:32:49.844" v="1870" actId="1076"/>
          <ac:spMkLst>
            <pc:docMk/>
            <pc:sldMk cId="123089539" sldId="256"/>
            <ac:spMk id="1088" creationId="{9BAAC645-7958-A620-7277-CBD2E394C845}"/>
          </ac:spMkLst>
        </pc:spChg>
        <pc:spChg chg="add mod">
          <ac:chgData name="Jonathan Vella-Blake" userId="d23ce8d0-b4fb-44ce-a390-57dea0071db2" providerId="ADAL" clId="{875261D5-25D3-475D-ACB6-809520C63DE7}" dt="2023-01-26T13:21:27.283" v="1834" actId="1076"/>
          <ac:spMkLst>
            <pc:docMk/>
            <pc:sldMk cId="123089539" sldId="256"/>
            <ac:spMk id="1089" creationId="{80B7598B-0927-F52F-06DD-5563844BB2B3}"/>
          </ac:spMkLst>
        </pc:spChg>
        <pc:spChg chg="add mod">
          <ac:chgData name="Jonathan Vella-Blake" userId="d23ce8d0-b4fb-44ce-a390-57dea0071db2" providerId="ADAL" clId="{875261D5-25D3-475D-ACB6-809520C63DE7}" dt="2023-01-26T13:21:09.961" v="1830" actId="1076"/>
          <ac:spMkLst>
            <pc:docMk/>
            <pc:sldMk cId="123089539" sldId="256"/>
            <ac:spMk id="1090" creationId="{A9E4F006-63C1-0450-C217-CD14299D9FB7}"/>
          </ac:spMkLst>
        </pc:spChg>
        <pc:spChg chg="add del mod">
          <ac:chgData name="Jonathan Vella-Blake" userId="d23ce8d0-b4fb-44ce-a390-57dea0071db2" providerId="ADAL" clId="{875261D5-25D3-475D-ACB6-809520C63DE7}" dt="2023-01-26T11:59:56.344" v="1519"/>
          <ac:spMkLst>
            <pc:docMk/>
            <pc:sldMk cId="123089539" sldId="256"/>
            <ac:spMk id="1091" creationId="{3421A6C2-0123-4AAB-D335-C683B2A819AE}"/>
          </ac:spMkLst>
        </pc:spChg>
        <pc:spChg chg="add del mod">
          <ac:chgData name="Jonathan Vella-Blake" userId="d23ce8d0-b4fb-44ce-a390-57dea0071db2" providerId="ADAL" clId="{875261D5-25D3-475D-ACB6-809520C63DE7}" dt="2023-01-26T13:32:00.024" v="1860" actId="478"/>
          <ac:spMkLst>
            <pc:docMk/>
            <pc:sldMk cId="123089539" sldId="256"/>
            <ac:spMk id="1092" creationId="{84779CAC-95D5-B23A-E16E-18085A3CAA96}"/>
          </ac:spMkLst>
        </pc:spChg>
        <pc:spChg chg="add mod">
          <ac:chgData name="Jonathan Vella-Blake" userId="d23ce8d0-b4fb-44ce-a390-57dea0071db2" providerId="ADAL" clId="{875261D5-25D3-475D-ACB6-809520C63DE7}" dt="2023-01-26T13:32:34.133" v="1867" actId="1076"/>
          <ac:spMkLst>
            <pc:docMk/>
            <pc:sldMk cId="123089539" sldId="256"/>
            <ac:spMk id="1093" creationId="{AEEC193F-4BC2-25BA-62E4-21D80BB22276}"/>
          </ac:spMkLst>
        </pc:spChg>
        <pc:spChg chg="add mod">
          <ac:chgData name="Jonathan Vella-Blake" userId="d23ce8d0-b4fb-44ce-a390-57dea0071db2" providerId="ADAL" clId="{875261D5-25D3-475D-ACB6-809520C63DE7}" dt="2023-01-26T13:32:34.133" v="1867" actId="1076"/>
          <ac:spMkLst>
            <pc:docMk/>
            <pc:sldMk cId="123089539" sldId="256"/>
            <ac:spMk id="1094" creationId="{41689D96-890F-428F-5C04-EFA60824AE0E}"/>
          </ac:spMkLst>
        </pc:spChg>
        <pc:spChg chg="add mod">
          <ac:chgData name="Jonathan Vella-Blake" userId="d23ce8d0-b4fb-44ce-a390-57dea0071db2" providerId="ADAL" clId="{875261D5-25D3-475D-ACB6-809520C63DE7}" dt="2023-01-26T13:32:34.133" v="1867" actId="1076"/>
          <ac:spMkLst>
            <pc:docMk/>
            <pc:sldMk cId="123089539" sldId="256"/>
            <ac:spMk id="1095" creationId="{AA50999B-4131-008D-50EA-AB6BDB393C8E}"/>
          </ac:spMkLst>
        </pc:spChg>
        <pc:spChg chg="add mod">
          <ac:chgData name="Jonathan Vella-Blake" userId="d23ce8d0-b4fb-44ce-a390-57dea0071db2" providerId="ADAL" clId="{875261D5-25D3-475D-ACB6-809520C63DE7}" dt="2023-01-26T13:32:34.133" v="1867" actId="1076"/>
          <ac:spMkLst>
            <pc:docMk/>
            <pc:sldMk cId="123089539" sldId="256"/>
            <ac:spMk id="1096" creationId="{B5A34D25-D934-9CC7-3821-81B7CA4EEF4A}"/>
          </ac:spMkLst>
        </pc:spChg>
        <pc:spChg chg="add mod">
          <ac:chgData name="Jonathan Vella-Blake" userId="d23ce8d0-b4fb-44ce-a390-57dea0071db2" providerId="ADAL" clId="{875261D5-25D3-475D-ACB6-809520C63DE7}" dt="2023-01-26T13:32:34.133" v="1867" actId="1076"/>
          <ac:spMkLst>
            <pc:docMk/>
            <pc:sldMk cId="123089539" sldId="256"/>
            <ac:spMk id="1099" creationId="{69DB93EB-8D5C-E2E5-A0C1-ACBF21F605DA}"/>
          </ac:spMkLst>
        </pc:spChg>
        <pc:spChg chg="add mod">
          <ac:chgData name="Jonathan Vella-Blake" userId="d23ce8d0-b4fb-44ce-a390-57dea0071db2" providerId="ADAL" clId="{875261D5-25D3-475D-ACB6-809520C63DE7}" dt="2023-01-26T13:32:42.404" v="1868" actId="1076"/>
          <ac:spMkLst>
            <pc:docMk/>
            <pc:sldMk cId="123089539" sldId="256"/>
            <ac:spMk id="1100" creationId="{B26E8CE4-7DCB-0AD8-ACD2-6D9DDDFA84C9}"/>
          </ac:spMkLst>
        </pc:spChg>
        <pc:spChg chg="add mod">
          <ac:chgData name="Jonathan Vella-Blake" userId="d23ce8d0-b4fb-44ce-a390-57dea0071db2" providerId="ADAL" clId="{875261D5-25D3-475D-ACB6-809520C63DE7}" dt="2023-01-26T13:21:00.324" v="1828" actId="1076"/>
          <ac:spMkLst>
            <pc:docMk/>
            <pc:sldMk cId="123089539" sldId="256"/>
            <ac:spMk id="1101" creationId="{CC190E8F-FBDA-8017-27EB-42D72043AEB2}"/>
          </ac:spMkLst>
        </pc:spChg>
        <pc:spChg chg="add mod">
          <ac:chgData name="Jonathan Vella-Blake" userId="d23ce8d0-b4fb-44ce-a390-57dea0071db2" providerId="ADAL" clId="{875261D5-25D3-475D-ACB6-809520C63DE7}" dt="2023-01-26T13:21:05.772" v="1829" actId="1076"/>
          <ac:spMkLst>
            <pc:docMk/>
            <pc:sldMk cId="123089539" sldId="256"/>
            <ac:spMk id="1102" creationId="{0561C5DF-08B2-DBE6-62EA-9074B83FDA9D}"/>
          </ac:spMkLst>
        </pc:spChg>
        <pc:spChg chg="add mod">
          <ac:chgData name="Jonathan Vella-Blake" userId="d23ce8d0-b4fb-44ce-a390-57dea0071db2" providerId="ADAL" clId="{875261D5-25D3-475D-ACB6-809520C63DE7}" dt="2023-01-26T13:33:10.567" v="1872" actId="1076"/>
          <ac:spMkLst>
            <pc:docMk/>
            <pc:sldMk cId="123089539" sldId="256"/>
            <ac:spMk id="1109" creationId="{0EE70F8C-6922-EBD7-B191-E94AAB780383}"/>
          </ac:spMkLst>
        </pc:spChg>
        <pc:spChg chg="add mod">
          <ac:chgData name="Jonathan Vella-Blake" userId="d23ce8d0-b4fb-44ce-a390-57dea0071db2" providerId="ADAL" clId="{875261D5-25D3-475D-ACB6-809520C63DE7}" dt="2023-01-26T13:33:10.567" v="1872" actId="1076"/>
          <ac:spMkLst>
            <pc:docMk/>
            <pc:sldMk cId="123089539" sldId="256"/>
            <ac:spMk id="1110" creationId="{7BDAAE48-EA9C-10D3-E3F1-322DBB6E9D17}"/>
          </ac:spMkLst>
        </pc:spChg>
        <pc:spChg chg="add mod">
          <ac:chgData name="Jonathan Vella-Blake" userId="d23ce8d0-b4fb-44ce-a390-57dea0071db2" providerId="ADAL" clId="{875261D5-25D3-475D-ACB6-809520C63DE7}" dt="2023-01-26T13:33:32.197" v="1884" actId="20577"/>
          <ac:spMkLst>
            <pc:docMk/>
            <pc:sldMk cId="123089539" sldId="256"/>
            <ac:spMk id="1112" creationId="{87A73927-19C7-405C-A580-B90E62FD6041}"/>
          </ac:spMkLst>
        </pc:spChg>
        <pc:spChg chg="add mod">
          <ac:chgData name="Jonathan Vella-Blake" userId="d23ce8d0-b4fb-44ce-a390-57dea0071db2" providerId="ADAL" clId="{875261D5-25D3-475D-ACB6-809520C63DE7}" dt="2023-01-26T13:33:40.803" v="1904" actId="20577"/>
          <ac:spMkLst>
            <pc:docMk/>
            <pc:sldMk cId="123089539" sldId="256"/>
            <ac:spMk id="1113" creationId="{92A712C8-6AA3-4BD3-CCED-A4AD9CB7B85A}"/>
          </ac:spMkLst>
        </pc:spChg>
        <pc:graphicFrameChg chg="del mod modGraphic">
          <ac:chgData name="Jonathan Vella-Blake" userId="d23ce8d0-b4fb-44ce-a390-57dea0071db2" providerId="ADAL" clId="{875261D5-25D3-475D-ACB6-809520C63DE7}" dt="2023-01-25T15:58:03.834" v="77" actId="478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add del mod modGraphic">
          <ac:chgData name="Jonathan Vella-Blake" userId="d23ce8d0-b4fb-44ce-a390-57dea0071db2" providerId="ADAL" clId="{875261D5-25D3-475D-ACB6-809520C63DE7}" dt="2023-01-26T11:29:16.302" v="872" actId="14100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del modGraphic">
          <ac:chgData name="Jonathan Vella-Blake" userId="d23ce8d0-b4fb-44ce-a390-57dea0071db2" providerId="ADAL" clId="{875261D5-25D3-475D-ACB6-809520C63DE7}" dt="2023-01-25T15:58:03.834" v="77" actId="478"/>
          <ac:graphicFrameMkLst>
            <pc:docMk/>
            <pc:sldMk cId="123089539" sldId="256"/>
            <ac:graphicFrameMk id="7" creationId="{127EED2C-40DA-6F4E-8561-BCF7EE4F12FE}"/>
          </ac:graphicFrameMkLst>
        </pc:graphicFrameChg>
        <pc:graphicFrameChg chg="add del mod modGraphic">
          <ac:chgData name="Jonathan Vella-Blake" userId="d23ce8d0-b4fb-44ce-a390-57dea0071db2" providerId="ADAL" clId="{875261D5-25D3-475D-ACB6-809520C63DE7}" dt="2023-01-26T11:29:25.013" v="874" actId="1076"/>
          <ac:graphicFrameMkLst>
            <pc:docMk/>
            <pc:sldMk cId="123089539" sldId="256"/>
            <ac:graphicFrameMk id="14" creationId="{C4E4E158-1D6E-A361-BA3E-7C62E20E2437}"/>
          </ac:graphicFrameMkLst>
        </pc:graphicFrameChg>
        <pc:graphicFrameChg chg="add del mod modGraphic">
          <ac:chgData name="Jonathan Vella-Blake" userId="d23ce8d0-b4fb-44ce-a390-57dea0071db2" providerId="ADAL" clId="{875261D5-25D3-475D-ACB6-809520C63DE7}" dt="2023-01-26T11:29:50.646" v="885" actId="14100"/>
          <ac:graphicFrameMkLst>
            <pc:docMk/>
            <pc:sldMk cId="123089539" sldId="256"/>
            <ac:graphicFrameMk id="53" creationId="{BFB39F30-258F-3EE7-998C-6204C6D2D964}"/>
          </ac:graphicFrameMkLst>
        </pc:graphicFrameChg>
        <pc:graphicFrameChg chg="add mod modGraphic">
          <ac:chgData name="Jonathan Vella-Blake" userId="d23ce8d0-b4fb-44ce-a390-57dea0071db2" providerId="ADAL" clId="{875261D5-25D3-475D-ACB6-809520C63DE7}" dt="2023-01-26T11:23:34.198" v="798" actId="14100"/>
          <ac:graphicFrameMkLst>
            <pc:docMk/>
            <pc:sldMk cId="123089539" sldId="256"/>
            <ac:graphicFrameMk id="54" creationId="{13B204C3-B9BE-5B11-CA42-8D8A864E1546}"/>
          </ac:graphicFrameMkLst>
        </pc:graphicFrameChg>
        <pc:graphicFrameChg chg="add mod modGraphic">
          <ac:chgData name="Jonathan Vella-Blake" userId="d23ce8d0-b4fb-44ce-a390-57dea0071db2" providerId="ADAL" clId="{875261D5-25D3-475D-ACB6-809520C63DE7}" dt="2023-01-26T11:23:42.774" v="799" actId="1076"/>
          <ac:graphicFrameMkLst>
            <pc:docMk/>
            <pc:sldMk cId="123089539" sldId="256"/>
            <ac:graphicFrameMk id="55" creationId="{092BAAA6-0380-EFB7-0C42-FB73C5E03E1E}"/>
          </ac:graphicFrameMkLst>
        </pc:graphicFrameChg>
        <pc:graphicFrameChg chg="add mod modGraphic">
          <ac:chgData name="Jonathan Vella-Blake" userId="d23ce8d0-b4fb-44ce-a390-57dea0071db2" providerId="ADAL" clId="{875261D5-25D3-475D-ACB6-809520C63DE7}" dt="2023-01-26T12:01:28.872" v="1535" actId="14100"/>
          <ac:graphicFrameMkLst>
            <pc:docMk/>
            <pc:sldMk cId="123089539" sldId="256"/>
            <ac:graphicFrameMk id="58" creationId="{394E563C-34DD-62B5-204C-89391BC7447F}"/>
          </ac:graphicFrameMkLst>
        </pc:graphicFrameChg>
        <pc:graphicFrameChg chg="del mod">
          <ac:chgData name="Jonathan Vella-Blake" userId="d23ce8d0-b4fb-44ce-a390-57dea0071db2" providerId="ADAL" clId="{875261D5-25D3-475D-ACB6-809520C63DE7}" dt="2023-01-25T15:58:07.126" v="79" actId="478"/>
          <ac:graphicFrameMkLst>
            <pc:docMk/>
            <pc:sldMk cId="123089539" sldId="256"/>
            <ac:graphicFrameMk id="77" creationId="{1D262994-A6E8-43C7-B232-330CFA2B218F}"/>
          </ac:graphicFrameMkLst>
        </pc:graphicFrameChg>
        <pc:graphicFrameChg chg="add mod modGraphic">
          <ac:chgData name="Jonathan Vella-Blake" userId="d23ce8d0-b4fb-44ce-a390-57dea0071db2" providerId="ADAL" clId="{875261D5-25D3-475D-ACB6-809520C63DE7}" dt="2023-01-26T13:39:10.332" v="1959" actId="1076"/>
          <ac:graphicFrameMkLst>
            <pc:docMk/>
            <pc:sldMk cId="123089539" sldId="256"/>
            <ac:graphicFrameMk id="1074" creationId="{6A6B3D25-8257-E809-001E-7C72953B3E40}"/>
          </ac:graphicFrameMkLst>
        </pc:graphicFrameChg>
        <pc:picChg chg="del">
          <ac:chgData name="Jonathan Vella-Blake" userId="d23ce8d0-b4fb-44ce-a390-57dea0071db2" providerId="ADAL" clId="{875261D5-25D3-475D-ACB6-809520C63DE7}" dt="2023-01-25T15:56:38.186" v="56" actId="478"/>
          <ac:picMkLst>
            <pc:docMk/>
            <pc:sldMk cId="123089539" sldId="256"/>
            <ac:picMk id="9" creationId="{354F8DB6-E1AA-4BAE-9DF0-D4892C43FAD2}"/>
          </ac:picMkLst>
        </pc:picChg>
        <pc:picChg chg="add mod ord">
          <ac:chgData name="Jonathan Vella-Blake" userId="d23ce8d0-b4fb-44ce-a390-57dea0071db2" providerId="ADAL" clId="{875261D5-25D3-475D-ACB6-809520C63DE7}" dt="2023-01-26T12:00:37.939" v="1526" actId="1076"/>
          <ac:picMkLst>
            <pc:docMk/>
            <pc:sldMk cId="123089539" sldId="256"/>
            <ac:picMk id="9" creationId="{9817AE36-6BAB-930F-D6B6-D2FD9DA4396A}"/>
          </ac:picMkLst>
        </pc:picChg>
        <pc:picChg chg="del">
          <ac:chgData name="Jonathan Vella-Blake" userId="d23ce8d0-b4fb-44ce-a390-57dea0071db2" providerId="ADAL" clId="{875261D5-25D3-475D-ACB6-809520C63DE7}" dt="2023-01-25T15:58:04.740" v="78" actId="478"/>
          <ac:picMkLst>
            <pc:docMk/>
            <pc:sldMk cId="123089539" sldId="256"/>
            <ac:picMk id="10" creationId="{568999F5-E611-41C2-9845-A3E70D7C660B}"/>
          </ac:picMkLst>
        </pc:picChg>
        <pc:picChg chg="del">
          <ac:chgData name="Jonathan Vella-Blake" userId="d23ce8d0-b4fb-44ce-a390-57dea0071db2" providerId="ADAL" clId="{875261D5-25D3-475D-ACB6-809520C63DE7}" dt="2023-01-25T15:56:39.317" v="58" actId="478"/>
          <ac:picMkLst>
            <pc:docMk/>
            <pc:sldMk cId="123089539" sldId="256"/>
            <ac:picMk id="13" creationId="{4DAE69D8-6F05-4C32-8745-07D53885179C}"/>
          </ac:picMkLst>
        </pc:picChg>
        <pc:picChg chg="del">
          <ac:chgData name="Jonathan Vella-Blake" userId="d23ce8d0-b4fb-44ce-a390-57dea0071db2" providerId="ADAL" clId="{875261D5-25D3-475D-ACB6-809520C63DE7}" dt="2023-01-25T15:56:40.679" v="60" actId="478"/>
          <ac:picMkLst>
            <pc:docMk/>
            <pc:sldMk cId="123089539" sldId="256"/>
            <ac:picMk id="15" creationId="{17E84D08-070E-4F1C-8DA0-46D0C2F6C30D}"/>
          </ac:picMkLst>
        </pc:picChg>
        <pc:picChg chg="del">
          <ac:chgData name="Jonathan Vella-Blake" userId="d23ce8d0-b4fb-44ce-a390-57dea0071db2" providerId="ADAL" clId="{875261D5-25D3-475D-ACB6-809520C63DE7}" dt="2023-01-25T15:56:44.796" v="64" actId="478"/>
          <ac:picMkLst>
            <pc:docMk/>
            <pc:sldMk cId="123089539" sldId="256"/>
            <ac:picMk id="17" creationId="{EDA477AF-7BD9-4A8E-9B7F-3604A3875CF6}"/>
          </ac:picMkLst>
        </pc:picChg>
        <pc:picChg chg="del">
          <ac:chgData name="Jonathan Vella-Blake" userId="d23ce8d0-b4fb-44ce-a390-57dea0071db2" providerId="ADAL" clId="{875261D5-25D3-475D-ACB6-809520C63DE7}" dt="2023-01-25T15:56:46.161" v="65" actId="478"/>
          <ac:picMkLst>
            <pc:docMk/>
            <pc:sldMk cId="123089539" sldId="256"/>
            <ac:picMk id="19" creationId="{8DC5E190-936C-4062-968F-80A2BB3E8B24}"/>
          </ac:picMkLst>
        </pc:picChg>
        <pc:picChg chg="add del mod">
          <ac:chgData name="Jonathan Vella-Blake" userId="d23ce8d0-b4fb-44ce-a390-57dea0071db2" providerId="ADAL" clId="{875261D5-25D3-475D-ACB6-809520C63DE7}" dt="2023-01-25T16:45:37.220" v="478" actId="478"/>
          <ac:picMkLst>
            <pc:docMk/>
            <pc:sldMk cId="123089539" sldId="256"/>
            <ac:picMk id="20" creationId="{E79A8BB2-7CD3-DF37-8C25-A95FBC6466E8}"/>
          </ac:picMkLst>
        </pc:picChg>
        <pc:picChg chg="del">
          <ac:chgData name="Jonathan Vella-Blake" userId="d23ce8d0-b4fb-44ce-a390-57dea0071db2" providerId="ADAL" clId="{875261D5-25D3-475D-ACB6-809520C63DE7}" dt="2023-01-25T15:56:43.880" v="63" actId="478"/>
          <ac:picMkLst>
            <pc:docMk/>
            <pc:sldMk cId="123089539" sldId="256"/>
            <ac:picMk id="21" creationId="{D037FB9B-FD3D-4C10-8DE8-FEEB2E7FDCCD}"/>
          </ac:picMkLst>
        </pc:picChg>
        <pc:picChg chg="del">
          <ac:chgData name="Jonathan Vella-Blake" userId="d23ce8d0-b4fb-44ce-a390-57dea0071db2" providerId="ADAL" clId="{875261D5-25D3-475D-ACB6-809520C63DE7}" dt="2023-01-25T15:58:03.834" v="77" actId="478"/>
          <ac:picMkLst>
            <pc:docMk/>
            <pc:sldMk cId="123089539" sldId="256"/>
            <ac:picMk id="22" creationId="{633C4AD2-9A62-40DC-84F6-4C45C2365D79}"/>
          </ac:picMkLst>
        </pc:picChg>
        <pc:picChg chg="del">
          <ac:chgData name="Jonathan Vella-Blake" userId="d23ce8d0-b4fb-44ce-a390-57dea0071db2" providerId="ADAL" clId="{875261D5-25D3-475D-ACB6-809520C63DE7}" dt="2023-01-25T15:56:35.921" v="53" actId="478"/>
          <ac:picMkLst>
            <pc:docMk/>
            <pc:sldMk cId="123089539" sldId="256"/>
            <ac:picMk id="23" creationId="{E2E9D794-591E-4A3E-AF43-7D5DA25C943B}"/>
          </ac:picMkLst>
        </pc:picChg>
        <pc:picChg chg="del">
          <ac:chgData name="Jonathan Vella-Blake" userId="d23ce8d0-b4fb-44ce-a390-57dea0071db2" providerId="ADAL" clId="{875261D5-25D3-475D-ACB6-809520C63DE7}" dt="2023-01-25T15:56:37.504" v="55" actId="478"/>
          <ac:picMkLst>
            <pc:docMk/>
            <pc:sldMk cId="123089539" sldId="256"/>
            <ac:picMk id="25" creationId="{2ABA530B-90E0-4308-BAB7-F5F98182C2E6}"/>
          </ac:picMkLst>
        </pc:picChg>
        <pc:picChg chg="add del mod">
          <ac:chgData name="Jonathan Vella-Blake" userId="d23ce8d0-b4fb-44ce-a390-57dea0071db2" providerId="ADAL" clId="{875261D5-25D3-475D-ACB6-809520C63DE7}" dt="2023-01-25T16:08:36.191" v="151" actId="478"/>
          <ac:picMkLst>
            <pc:docMk/>
            <pc:sldMk cId="123089539" sldId="256"/>
            <ac:picMk id="26" creationId="{FCECC14B-2EB4-DB1B-31D1-47CDB4B4687D}"/>
          </ac:picMkLst>
        </pc:picChg>
        <pc:picChg chg="del">
          <ac:chgData name="Jonathan Vella-Blake" userId="d23ce8d0-b4fb-44ce-a390-57dea0071db2" providerId="ADAL" clId="{875261D5-25D3-475D-ACB6-809520C63DE7}" dt="2023-01-25T15:56:41.891" v="61" actId="478"/>
          <ac:picMkLst>
            <pc:docMk/>
            <pc:sldMk cId="123089539" sldId="256"/>
            <ac:picMk id="27" creationId="{53961446-2ACB-4806-94AB-4F5ACA105ED7}"/>
          </ac:picMkLst>
        </pc:picChg>
        <pc:picChg chg="del">
          <ac:chgData name="Jonathan Vella-Blake" userId="d23ce8d0-b4fb-44ce-a390-57dea0071db2" providerId="ADAL" clId="{875261D5-25D3-475D-ACB6-809520C63DE7}" dt="2023-01-25T15:58:03.834" v="77" actId="478"/>
          <ac:picMkLst>
            <pc:docMk/>
            <pc:sldMk cId="123089539" sldId="256"/>
            <ac:picMk id="28" creationId="{54BAA313-C28C-470C-BD49-DED64964730A}"/>
          </ac:picMkLst>
        </pc:picChg>
        <pc:picChg chg="del">
          <ac:chgData name="Jonathan Vella-Blake" userId="d23ce8d0-b4fb-44ce-a390-57dea0071db2" providerId="ADAL" clId="{875261D5-25D3-475D-ACB6-809520C63DE7}" dt="2023-01-25T15:56:42.491" v="62" actId="478"/>
          <ac:picMkLst>
            <pc:docMk/>
            <pc:sldMk cId="123089539" sldId="256"/>
            <ac:picMk id="29" creationId="{B1E6B447-60E3-4B6A-99F7-0CBE84C275F5}"/>
          </ac:picMkLst>
        </pc:picChg>
        <pc:picChg chg="del">
          <ac:chgData name="Jonathan Vella-Blake" userId="d23ce8d0-b4fb-44ce-a390-57dea0071db2" providerId="ADAL" clId="{875261D5-25D3-475D-ACB6-809520C63DE7}" dt="2023-01-25T15:56:40.116" v="59" actId="478"/>
          <ac:picMkLst>
            <pc:docMk/>
            <pc:sldMk cId="123089539" sldId="256"/>
            <ac:picMk id="31" creationId="{CB491CB2-834D-47D5-9D4A-5479C581BABF}"/>
          </ac:picMkLst>
        </pc:picChg>
        <pc:picChg chg="del">
          <ac:chgData name="Jonathan Vella-Blake" userId="d23ce8d0-b4fb-44ce-a390-57dea0071db2" providerId="ADAL" clId="{875261D5-25D3-475D-ACB6-809520C63DE7}" dt="2023-01-25T15:56:36.693" v="54" actId="478"/>
          <ac:picMkLst>
            <pc:docMk/>
            <pc:sldMk cId="123089539" sldId="256"/>
            <ac:picMk id="33" creationId="{E49C7AAD-4119-4E2F-836E-027269140611}"/>
          </ac:picMkLst>
        </pc:picChg>
        <pc:picChg chg="del">
          <ac:chgData name="Jonathan Vella-Blake" userId="d23ce8d0-b4fb-44ce-a390-57dea0071db2" providerId="ADAL" clId="{875261D5-25D3-475D-ACB6-809520C63DE7}" dt="2023-01-25T15:56:35.022" v="52" actId="478"/>
          <ac:picMkLst>
            <pc:docMk/>
            <pc:sldMk cId="123089539" sldId="256"/>
            <ac:picMk id="39" creationId="{4B449AD5-1681-460C-A3E8-74A84B7732F4}"/>
          </ac:picMkLst>
        </pc:picChg>
        <pc:picChg chg="add del mod">
          <ac:chgData name="Jonathan Vella-Blake" userId="d23ce8d0-b4fb-44ce-a390-57dea0071db2" providerId="ADAL" clId="{875261D5-25D3-475D-ACB6-809520C63DE7}" dt="2023-01-26T11:54:43.844" v="1372" actId="478"/>
          <ac:picMkLst>
            <pc:docMk/>
            <pc:sldMk cId="123089539" sldId="256"/>
            <ac:picMk id="43" creationId="{AED78DA7-83C7-5EB3-0EDD-53C2FC8F44DE}"/>
          </ac:picMkLst>
        </pc:picChg>
        <pc:picChg chg="add mod modCrop">
          <ac:chgData name="Jonathan Vella-Blake" userId="d23ce8d0-b4fb-44ce-a390-57dea0071db2" providerId="ADAL" clId="{875261D5-25D3-475D-ACB6-809520C63DE7}" dt="2023-01-26T11:29:31.046" v="878" actId="1076"/>
          <ac:picMkLst>
            <pc:docMk/>
            <pc:sldMk cId="123089539" sldId="256"/>
            <ac:picMk id="44" creationId="{9921AF78-4417-05AF-60A9-4010C86C0C4C}"/>
          </ac:picMkLst>
        </pc:picChg>
        <pc:picChg chg="add del mod">
          <ac:chgData name="Jonathan Vella-Blake" userId="d23ce8d0-b4fb-44ce-a390-57dea0071db2" providerId="ADAL" clId="{875261D5-25D3-475D-ACB6-809520C63DE7}" dt="2023-01-26T13:21:37.274" v="1835" actId="478"/>
          <ac:picMkLst>
            <pc:docMk/>
            <pc:sldMk cId="123089539" sldId="256"/>
            <ac:picMk id="49" creationId="{C496421D-484F-6D2F-4DC3-4312F19841AF}"/>
          </ac:picMkLst>
        </pc:picChg>
        <pc:picChg chg="add del mod">
          <ac:chgData name="Jonathan Vella-Blake" userId="d23ce8d0-b4fb-44ce-a390-57dea0071db2" providerId="ADAL" clId="{875261D5-25D3-475D-ACB6-809520C63DE7}" dt="2023-01-26T11:57:08.591" v="1444" actId="478"/>
          <ac:picMkLst>
            <pc:docMk/>
            <pc:sldMk cId="123089539" sldId="256"/>
            <ac:picMk id="50" creationId="{F35E2780-1553-2370-6144-F1B1F8580A89}"/>
          </ac:picMkLst>
        </pc:picChg>
        <pc:picChg chg="add del mod">
          <ac:chgData name="Jonathan Vella-Blake" userId="d23ce8d0-b4fb-44ce-a390-57dea0071db2" providerId="ADAL" clId="{875261D5-25D3-475D-ACB6-809520C63DE7}" dt="2023-01-26T11:53:47.177" v="1362" actId="478"/>
          <ac:picMkLst>
            <pc:docMk/>
            <pc:sldMk cId="123089539" sldId="256"/>
            <ac:picMk id="51" creationId="{5A95B551-23CA-8450-FC13-EF36FC7E4C50}"/>
          </ac:picMkLst>
        </pc:picChg>
        <pc:picChg chg="add mod ord">
          <ac:chgData name="Jonathan Vella-Blake" userId="d23ce8d0-b4fb-44ce-a390-57dea0071db2" providerId="ADAL" clId="{875261D5-25D3-475D-ACB6-809520C63DE7}" dt="2023-01-26T12:00:37.939" v="1526" actId="1076"/>
          <ac:picMkLst>
            <pc:docMk/>
            <pc:sldMk cId="123089539" sldId="256"/>
            <ac:picMk id="52" creationId="{3A783D12-E542-45A8-44C0-B78CDBB3D28A}"/>
          </ac:picMkLst>
        </pc:picChg>
        <pc:picChg chg="add del">
          <ac:chgData name="Jonathan Vella-Blake" userId="d23ce8d0-b4fb-44ce-a390-57dea0071db2" providerId="ADAL" clId="{875261D5-25D3-475D-ACB6-809520C63DE7}" dt="2023-01-25T16:14:33.707" v="211" actId="478"/>
          <ac:picMkLst>
            <pc:docMk/>
            <pc:sldMk cId="123089539" sldId="256"/>
            <ac:picMk id="52" creationId="{B2B164D6-3E02-460C-C065-A3243D199F27}"/>
          </ac:picMkLst>
        </pc:picChg>
        <pc:picChg chg="add del mod">
          <ac:chgData name="Jonathan Vella-Blake" userId="d23ce8d0-b4fb-44ce-a390-57dea0071db2" providerId="ADAL" clId="{875261D5-25D3-475D-ACB6-809520C63DE7}" dt="2023-01-26T11:56:17.608" v="1437" actId="478"/>
          <ac:picMkLst>
            <pc:docMk/>
            <pc:sldMk cId="123089539" sldId="256"/>
            <ac:picMk id="56" creationId="{387033B1-97C2-4298-4E27-5A83BCE9CBCA}"/>
          </ac:picMkLst>
        </pc:picChg>
        <pc:picChg chg="add del mod">
          <ac:chgData name="Jonathan Vella-Blake" userId="d23ce8d0-b4fb-44ce-a390-57dea0071db2" providerId="ADAL" clId="{875261D5-25D3-475D-ACB6-809520C63DE7}" dt="2023-01-26T13:32:44.121" v="1869" actId="478"/>
          <ac:picMkLst>
            <pc:docMk/>
            <pc:sldMk cId="123089539" sldId="256"/>
            <ac:picMk id="57" creationId="{FE98C449-CE8A-E0C7-CBDA-722409D0A8B9}"/>
          </ac:picMkLst>
        </pc:picChg>
        <pc:picChg chg="del">
          <ac:chgData name="Jonathan Vella-Blake" userId="d23ce8d0-b4fb-44ce-a390-57dea0071db2" providerId="ADAL" clId="{875261D5-25D3-475D-ACB6-809520C63DE7}" dt="2023-01-25T15:56:10.418" v="44" actId="478"/>
          <ac:picMkLst>
            <pc:docMk/>
            <pc:sldMk cId="123089539" sldId="256"/>
            <ac:picMk id="78" creationId="{08F56F15-8299-4679-A193-21234FFE111E}"/>
          </ac:picMkLst>
        </pc:picChg>
        <pc:picChg chg="del">
          <ac:chgData name="Jonathan Vella-Blake" userId="d23ce8d0-b4fb-44ce-a390-57dea0071db2" providerId="ADAL" clId="{875261D5-25D3-475D-ACB6-809520C63DE7}" dt="2023-01-25T15:58:03.834" v="77" actId="478"/>
          <ac:picMkLst>
            <pc:docMk/>
            <pc:sldMk cId="123089539" sldId="256"/>
            <ac:picMk id="79" creationId="{9AAC6847-2A71-41BB-ADDC-325DE863B9C0}"/>
          </ac:picMkLst>
        </pc:picChg>
        <pc:picChg chg="del">
          <ac:chgData name="Jonathan Vella-Blake" userId="d23ce8d0-b4fb-44ce-a390-57dea0071db2" providerId="ADAL" clId="{875261D5-25D3-475D-ACB6-809520C63DE7}" dt="2023-01-25T15:58:03.834" v="77" actId="478"/>
          <ac:picMkLst>
            <pc:docMk/>
            <pc:sldMk cId="123089539" sldId="256"/>
            <ac:picMk id="86" creationId="{3FF66389-BE79-474E-A203-9B8CEF5DAE4C}"/>
          </ac:picMkLst>
        </pc:picChg>
        <pc:picChg chg="del">
          <ac:chgData name="Jonathan Vella-Blake" userId="d23ce8d0-b4fb-44ce-a390-57dea0071db2" providerId="ADAL" clId="{875261D5-25D3-475D-ACB6-809520C63DE7}" dt="2023-01-25T15:58:03.834" v="77" actId="478"/>
          <ac:picMkLst>
            <pc:docMk/>
            <pc:sldMk cId="123089539" sldId="256"/>
            <ac:picMk id="88" creationId="{7263624F-3069-4E17-8DE0-711297B70AF0}"/>
          </ac:picMkLst>
        </pc:picChg>
        <pc:picChg chg="del">
          <ac:chgData name="Jonathan Vella-Blake" userId="d23ce8d0-b4fb-44ce-a390-57dea0071db2" providerId="ADAL" clId="{875261D5-25D3-475D-ACB6-809520C63DE7}" dt="2023-01-25T15:58:03.834" v="77" actId="478"/>
          <ac:picMkLst>
            <pc:docMk/>
            <pc:sldMk cId="123089539" sldId="256"/>
            <ac:picMk id="89" creationId="{9D77B889-B12F-4B6D-8CA5-5B7D481DCF4B}"/>
          </ac:picMkLst>
        </pc:picChg>
        <pc:picChg chg="del">
          <ac:chgData name="Jonathan Vella-Blake" userId="d23ce8d0-b4fb-44ce-a390-57dea0071db2" providerId="ADAL" clId="{875261D5-25D3-475D-ACB6-809520C63DE7}" dt="2023-01-25T15:58:03.834" v="77" actId="478"/>
          <ac:picMkLst>
            <pc:docMk/>
            <pc:sldMk cId="123089539" sldId="256"/>
            <ac:picMk id="93" creationId="{E5004E2A-467C-4F8A-88BE-0E9ED5503185}"/>
          </ac:picMkLst>
        </pc:picChg>
        <pc:picChg chg="del">
          <ac:chgData name="Jonathan Vella-Blake" userId="d23ce8d0-b4fb-44ce-a390-57dea0071db2" providerId="ADAL" clId="{875261D5-25D3-475D-ACB6-809520C63DE7}" dt="2023-01-25T15:58:03.834" v="77" actId="478"/>
          <ac:picMkLst>
            <pc:docMk/>
            <pc:sldMk cId="123089539" sldId="256"/>
            <ac:picMk id="95" creationId="{11533BD5-618A-4A72-8EA2-BE7FC5C9BC5D}"/>
          </ac:picMkLst>
        </pc:picChg>
        <pc:picChg chg="del">
          <ac:chgData name="Jonathan Vella-Blake" userId="d23ce8d0-b4fb-44ce-a390-57dea0071db2" providerId="ADAL" clId="{875261D5-25D3-475D-ACB6-809520C63DE7}" dt="2023-01-25T15:56:38.719" v="57" actId="478"/>
          <ac:picMkLst>
            <pc:docMk/>
            <pc:sldMk cId="123089539" sldId="256"/>
            <ac:picMk id="96" creationId="{71C34CAF-C80E-4830-A01C-05E1236B5674}"/>
          </ac:picMkLst>
        </pc:picChg>
        <pc:picChg chg="add del">
          <ac:chgData name="Jonathan Vella-Blake" userId="d23ce8d0-b4fb-44ce-a390-57dea0071db2" providerId="ADAL" clId="{875261D5-25D3-475D-ACB6-809520C63DE7}" dt="2023-01-25T22:14:46.689" v="548" actId="478"/>
          <ac:picMkLst>
            <pc:docMk/>
            <pc:sldMk cId="123089539" sldId="256"/>
            <ac:picMk id="1026" creationId="{49ED71D2-2725-7229-2D8A-8C646B630602}"/>
          </ac:picMkLst>
        </pc:picChg>
        <pc:picChg chg="add del">
          <ac:chgData name="Jonathan Vella-Blake" userId="d23ce8d0-b4fb-44ce-a390-57dea0071db2" providerId="ADAL" clId="{875261D5-25D3-475D-ACB6-809520C63DE7}" dt="2023-01-25T22:14:59.039" v="550" actId="478"/>
          <ac:picMkLst>
            <pc:docMk/>
            <pc:sldMk cId="123089539" sldId="256"/>
            <ac:picMk id="1028" creationId="{9160AE1B-1D20-2B87-198F-E41DBC66C3AD}"/>
          </ac:picMkLst>
        </pc:picChg>
        <pc:picChg chg="add del mod">
          <ac:chgData name="Jonathan Vella-Blake" userId="d23ce8d0-b4fb-44ce-a390-57dea0071db2" providerId="ADAL" clId="{875261D5-25D3-475D-ACB6-809520C63DE7}" dt="2023-01-26T11:20:24.766" v="784" actId="478"/>
          <ac:picMkLst>
            <pc:docMk/>
            <pc:sldMk cId="123089539" sldId="256"/>
            <ac:picMk id="1030" creationId="{76B3AE77-6099-4CD1-7F3C-839E9983DB59}"/>
          </ac:picMkLst>
        </pc:picChg>
        <pc:picChg chg="add mod">
          <ac:chgData name="Jonathan Vella-Blake" userId="d23ce8d0-b4fb-44ce-a390-57dea0071db2" providerId="ADAL" clId="{875261D5-25D3-475D-ACB6-809520C63DE7}" dt="2023-01-26T13:38:39.966" v="1957" actId="1076"/>
          <ac:picMkLst>
            <pc:docMk/>
            <pc:sldMk cId="123089539" sldId="256"/>
            <ac:picMk id="1032" creationId="{266082EE-25D2-EDBD-F4B9-8ECA90287376}"/>
          </ac:picMkLst>
        </pc:picChg>
        <pc:picChg chg="add del mod">
          <ac:chgData name="Jonathan Vella-Blake" userId="d23ce8d0-b4fb-44ce-a390-57dea0071db2" providerId="ADAL" clId="{875261D5-25D3-475D-ACB6-809520C63DE7}" dt="2023-01-26T11:10:31.988" v="723" actId="478"/>
          <ac:picMkLst>
            <pc:docMk/>
            <pc:sldMk cId="123089539" sldId="256"/>
            <ac:picMk id="1034" creationId="{E65E437A-D26B-6624-FB94-B477CF3E59C4}"/>
          </ac:picMkLst>
        </pc:picChg>
        <pc:picChg chg="add mod">
          <ac:chgData name="Jonathan Vella-Blake" userId="d23ce8d0-b4fb-44ce-a390-57dea0071db2" providerId="ADAL" clId="{875261D5-25D3-475D-ACB6-809520C63DE7}" dt="2023-01-26T12:00:37.939" v="1526" actId="1076"/>
          <ac:picMkLst>
            <pc:docMk/>
            <pc:sldMk cId="123089539" sldId="256"/>
            <ac:picMk id="1055" creationId="{2AE598AB-705F-E4DE-9A02-F5E4BDB70EC0}"/>
          </ac:picMkLst>
        </pc:picChg>
        <pc:picChg chg="add mod">
          <ac:chgData name="Jonathan Vella-Blake" userId="d23ce8d0-b4fb-44ce-a390-57dea0071db2" providerId="ADAL" clId="{875261D5-25D3-475D-ACB6-809520C63DE7}" dt="2023-01-26T12:00:37.939" v="1526" actId="1076"/>
          <ac:picMkLst>
            <pc:docMk/>
            <pc:sldMk cId="123089539" sldId="256"/>
            <ac:picMk id="1057" creationId="{E8656856-65DE-6C9C-0BAB-7F1785224CBD}"/>
          </ac:picMkLst>
        </pc:picChg>
        <pc:picChg chg="add mod">
          <ac:chgData name="Jonathan Vella-Blake" userId="d23ce8d0-b4fb-44ce-a390-57dea0071db2" providerId="ADAL" clId="{875261D5-25D3-475D-ACB6-809520C63DE7}" dt="2023-01-26T12:00:37.939" v="1526" actId="1076"/>
          <ac:picMkLst>
            <pc:docMk/>
            <pc:sldMk cId="123089539" sldId="256"/>
            <ac:picMk id="1059" creationId="{D5D4E404-7D88-C9FD-CF2C-A23579286C88}"/>
          </ac:picMkLst>
        </pc:picChg>
        <pc:picChg chg="add mod">
          <ac:chgData name="Jonathan Vella-Blake" userId="d23ce8d0-b4fb-44ce-a390-57dea0071db2" providerId="ADAL" clId="{875261D5-25D3-475D-ACB6-809520C63DE7}" dt="2023-01-26T12:00:37.939" v="1526" actId="1076"/>
          <ac:picMkLst>
            <pc:docMk/>
            <pc:sldMk cId="123089539" sldId="256"/>
            <ac:picMk id="1061" creationId="{7C83B227-CB75-D2CF-ED3D-A763B6F412F5}"/>
          </ac:picMkLst>
        </pc:picChg>
        <pc:picChg chg="add mod">
          <ac:chgData name="Jonathan Vella-Blake" userId="d23ce8d0-b4fb-44ce-a390-57dea0071db2" providerId="ADAL" clId="{875261D5-25D3-475D-ACB6-809520C63DE7}" dt="2023-01-26T12:00:37.939" v="1526" actId="1076"/>
          <ac:picMkLst>
            <pc:docMk/>
            <pc:sldMk cId="123089539" sldId="256"/>
            <ac:picMk id="1063" creationId="{5B99D5D1-9799-6159-C7DE-3046BA794901}"/>
          </ac:picMkLst>
        </pc:picChg>
        <pc:picChg chg="add mod">
          <ac:chgData name="Jonathan Vella-Blake" userId="d23ce8d0-b4fb-44ce-a390-57dea0071db2" providerId="ADAL" clId="{875261D5-25D3-475D-ACB6-809520C63DE7}" dt="2023-01-26T12:00:37.939" v="1526" actId="1076"/>
          <ac:picMkLst>
            <pc:docMk/>
            <pc:sldMk cId="123089539" sldId="256"/>
            <ac:picMk id="1065" creationId="{667D5CD6-9694-69ED-481E-9266B8D79CC4}"/>
          </ac:picMkLst>
        </pc:picChg>
        <pc:picChg chg="add del mod">
          <ac:chgData name="Jonathan Vella-Blake" userId="d23ce8d0-b4fb-44ce-a390-57dea0071db2" providerId="ADAL" clId="{875261D5-25D3-475D-ACB6-809520C63DE7}" dt="2023-01-26T11:50:01.877" v="1280" actId="478"/>
          <ac:picMkLst>
            <pc:docMk/>
            <pc:sldMk cId="123089539" sldId="256"/>
            <ac:picMk id="1076" creationId="{EEA35BB8-29A9-8DE7-4B01-A131717A2FE5}"/>
          </ac:picMkLst>
        </pc:picChg>
        <pc:picChg chg="add mod">
          <ac:chgData name="Jonathan Vella-Blake" userId="d23ce8d0-b4fb-44ce-a390-57dea0071db2" providerId="ADAL" clId="{875261D5-25D3-475D-ACB6-809520C63DE7}" dt="2023-01-26T13:32:34.133" v="1867" actId="1076"/>
          <ac:picMkLst>
            <pc:docMk/>
            <pc:sldMk cId="123089539" sldId="256"/>
            <ac:picMk id="1098" creationId="{2A69E486-9768-DA35-127E-6206C52085DD}"/>
          </ac:picMkLst>
        </pc:picChg>
        <pc:picChg chg="add mod">
          <ac:chgData name="Jonathan Vella-Blake" userId="d23ce8d0-b4fb-44ce-a390-57dea0071db2" providerId="ADAL" clId="{875261D5-25D3-475D-ACB6-809520C63DE7}" dt="2023-01-26T13:32:34.133" v="1867" actId="1076"/>
          <ac:picMkLst>
            <pc:docMk/>
            <pc:sldMk cId="123089539" sldId="256"/>
            <ac:picMk id="1104" creationId="{4C883B0C-5BB3-E348-2C70-4F63C6109FF8}"/>
          </ac:picMkLst>
        </pc:picChg>
        <pc:picChg chg="add mod">
          <ac:chgData name="Jonathan Vella-Blake" userId="d23ce8d0-b4fb-44ce-a390-57dea0071db2" providerId="ADAL" clId="{875261D5-25D3-475D-ACB6-809520C63DE7}" dt="2023-01-26T13:32:34.133" v="1867" actId="1076"/>
          <ac:picMkLst>
            <pc:docMk/>
            <pc:sldMk cId="123089539" sldId="256"/>
            <ac:picMk id="1106" creationId="{89FDCC24-BEB2-21D1-1988-8EC56FC85C4C}"/>
          </ac:picMkLst>
        </pc:picChg>
        <pc:picChg chg="add mod">
          <ac:chgData name="Jonathan Vella-Blake" userId="d23ce8d0-b4fb-44ce-a390-57dea0071db2" providerId="ADAL" clId="{875261D5-25D3-475D-ACB6-809520C63DE7}" dt="2023-01-26T13:32:34.133" v="1867" actId="1076"/>
          <ac:picMkLst>
            <pc:docMk/>
            <pc:sldMk cId="123089539" sldId="256"/>
            <ac:picMk id="1108" creationId="{A101FFEA-A9D1-C070-2A87-F96316A14D4C}"/>
          </ac:picMkLst>
        </pc:picChg>
        <pc:picChg chg="add mod">
          <ac:chgData name="Jonathan Vella-Blake" userId="d23ce8d0-b4fb-44ce-a390-57dea0071db2" providerId="ADAL" clId="{875261D5-25D3-475D-ACB6-809520C63DE7}" dt="2023-01-26T13:34:16.596" v="1910" actId="1076"/>
          <ac:picMkLst>
            <pc:docMk/>
            <pc:sldMk cId="123089539" sldId="256"/>
            <ac:picMk id="1115" creationId="{1EF4A4D2-3A2B-075C-8E3C-B82C70CB9B43}"/>
          </ac:picMkLst>
        </pc:picChg>
        <pc:picChg chg="add mod">
          <ac:chgData name="Jonathan Vella-Blake" userId="d23ce8d0-b4fb-44ce-a390-57dea0071db2" providerId="ADAL" clId="{875261D5-25D3-475D-ACB6-809520C63DE7}" dt="2023-01-26T13:34:47.861" v="1916" actId="1076"/>
          <ac:picMkLst>
            <pc:docMk/>
            <pc:sldMk cId="123089539" sldId="256"/>
            <ac:picMk id="1117" creationId="{27AA37FE-31BD-E4AC-B36F-CFD2E6FEB127}"/>
          </ac:picMkLst>
        </pc:picChg>
        <pc:picChg chg="add mod">
          <ac:chgData name="Jonathan Vella-Blake" userId="d23ce8d0-b4fb-44ce-a390-57dea0071db2" providerId="ADAL" clId="{875261D5-25D3-475D-ACB6-809520C63DE7}" dt="2023-01-26T13:36:11.844" v="1942" actId="1076"/>
          <ac:picMkLst>
            <pc:docMk/>
            <pc:sldMk cId="123089539" sldId="256"/>
            <ac:picMk id="1119" creationId="{A16BCDC7-B4FC-02F2-AFCD-7333779F5EF5}"/>
          </ac:picMkLst>
        </pc:picChg>
        <pc:picChg chg="add mod">
          <ac:chgData name="Jonathan Vella-Blake" userId="d23ce8d0-b4fb-44ce-a390-57dea0071db2" providerId="ADAL" clId="{875261D5-25D3-475D-ACB6-809520C63DE7}" dt="2023-01-26T13:36:47.357" v="1948" actId="1076"/>
          <ac:picMkLst>
            <pc:docMk/>
            <pc:sldMk cId="123089539" sldId="256"/>
            <ac:picMk id="1121" creationId="{D470A985-A144-DEB5-98D6-59BB5606C26C}"/>
          </ac:picMkLst>
        </pc:picChg>
        <pc:picChg chg="add mod">
          <ac:chgData name="Jonathan Vella-Blake" userId="d23ce8d0-b4fb-44ce-a390-57dea0071db2" providerId="ADAL" clId="{875261D5-25D3-475D-ACB6-809520C63DE7}" dt="2023-01-26T13:37:00.764" v="1950" actId="1076"/>
          <ac:picMkLst>
            <pc:docMk/>
            <pc:sldMk cId="123089539" sldId="256"/>
            <ac:picMk id="1122" creationId="{FC184FEE-4F20-96BB-EEE0-D8871C27F0E0}"/>
          </ac:picMkLst>
        </pc:picChg>
        <pc:picChg chg="add mod">
          <ac:chgData name="Jonathan Vella-Blake" userId="d23ce8d0-b4fb-44ce-a390-57dea0071db2" providerId="ADAL" clId="{875261D5-25D3-475D-ACB6-809520C63DE7}" dt="2023-01-26T13:38:25.797" v="1954" actId="1076"/>
          <ac:picMkLst>
            <pc:docMk/>
            <pc:sldMk cId="123089539" sldId="256"/>
            <ac:picMk id="1124" creationId="{208866F0-FBA9-9C1F-9CAA-383E16FE0C1E}"/>
          </ac:picMkLst>
        </pc:picChg>
        <pc:cxnChg chg="mod">
          <ac:chgData name="Jonathan Vella-Blake" userId="d23ce8d0-b4fb-44ce-a390-57dea0071db2" providerId="ADAL" clId="{875261D5-25D3-475D-ACB6-809520C63DE7}" dt="2023-01-25T15:55:54.282" v="39" actId="1076"/>
          <ac:cxnSpMkLst>
            <pc:docMk/>
            <pc:sldMk cId="123089539" sldId="256"/>
            <ac:cxnSpMk id="5" creationId="{00000000-0000-0000-0000-000000000000}"/>
          </ac:cxnSpMkLst>
        </pc:cxnChg>
        <pc:cxnChg chg="add mod">
          <ac:chgData name="Jonathan Vella-Blake" userId="d23ce8d0-b4fb-44ce-a390-57dea0071db2" providerId="ADAL" clId="{875261D5-25D3-475D-ACB6-809520C63DE7}" dt="2023-01-26T13:13:09.620" v="1576" actId="1076"/>
          <ac:cxnSpMkLst>
            <pc:docMk/>
            <pc:sldMk cId="123089539" sldId="256"/>
            <ac:cxnSpMk id="8" creationId="{D32C31D8-A918-FF1A-C242-77DB29A31A6F}"/>
          </ac:cxnSpMkLst>
        </pc:cxnChg>
        <pc:cxnChg chg="del mod">
          <ac:chgData name="Jonathan Vella-Blake" userId="d23ce8d0-b4fb-44ce-a390-57dea0071db2" providerId="ADAL" clId="{875261D5-25D3-475D-ACB6-809520C63DE7}" dt="2023-01-25T15:58:03.834" v="77" actId="478"/>
          <ac:cxnSpMkLst>
            <pc:docMk/>
            <pc:sldMk cId="123089539" sldId="256"/>
            <ac:cxnSpMk id="16" creationId="{F99B3F74-EBEE-4BA7-B895-41193E1BFB41}"/>
          </ac:cxnSpMkLst>
        </pc:cxnChg>
        <pc:cxnChg chg="add del mod">
          <ac:chgData name="Jonathan Vella-Blake" userId="d23ce8d0-b4fb-44ce-a390-57dea0071db2" providerId="ADAL" clId="{875261D5-25D3-475D-ACB6-809520C63DE7}" dt="2023-01-26T13:32:05.763" v="1864" actId="478"/>
          <ac:cxnSpMkLst>
            <pc:docMk/>
            <pc:sldMk cId="123089539" sldId="256"/>
            <ac:cxnSpMk id="18" creationId="{1CB8D38D-9CB0-6877-D483-4F904E6ABAD5}"/>
          </ac:cxnSpMkLst>
        </pc:cxnChg>
        <pc:cxnChg chg="add mod">
          <ac:chgData name="Jonathan Vella-Blake" userId="d23ce8d0-b4fb-44ce-a390-57dea0071db2" providerId="ADAL" clId="{875261D5-25D3-475D-ACB6-809520C63DE7}" dt="2023-01-26T13:32:34.133" v="1867" actId="1076"/>
          <ac:cxnSpMkLst>
            <pc:docMk/>
            <pc:sldMk cId="123089539" sldId="256"/>
            <ac:cxnSpMk id="29" creationId="{8D341BCD-B16F-3AE4-CA76-3B23A165DEC3}"/>
          </ac:cxnSpMkLst>
        </pc:cxnChg>
        <pc:cxnChg chg="add mod">
          <ac:chgData name="Jonathan Vella-Blake" userId="d23ce8d0-b4fb-44ce-a390-57dea0071db2" providerId="ADAL" clId="{875261D5-25D3-475D-ACB6-809520C63DE7}" dt="2023-01-26T13:32:34.133" v="1867" actId="1076"/>
          <ac:cxnSpMkLst>
            <pc:docMk/>
            <pc:sldMk cId="123089539" sldId="256"/>
            <ac:cxnSpMk id="33" creationId="{AFC97495-B243-A06F-40AF-ED17A12BDF08}"/>
          </ac:cxnSpMkLst>
        </pc:cxnChg>
        <pc:cxnChg chg="add mod">
          <ac:chgData name="Jonathan Vella-Blake" userId="d23ce8d0-b4fb-44ce-a390-57dea0071db2" providerId="ADAL" clId="{875261D5-25D3-475D-ACB6-809520C63DE7}" dt="2023-01-26T13:32:34.133" v="1867" actId="1076"/>
          <ac:cxnSpMkLst>
            <pc:docMk/>
            <pc:sldMk cId="123089539" sldId="256"/>
            <ac:cxnSpMk id="38" creationId="{04ADB62F-ECA3-7889-AC95-68FA455FAC1D}"/>
          </ac:cxnSpMkLst>
        </pc:cxnChg>
        <pc:cxnChg chg="del">
          <ac:chgData name="Jonathan Vella-Blake" userId="d23ce8d0-b4fb-44ce-a390-57dea0071db2" providerId="ADAL" clId="{875261D5-25D3-475D-ACB6-809520C63DE7}" dt="2023-01-25T15:58:03.834" v="77" actId="478"/>
          <ac:cxnSpMkLst>
            <pc:docMk/>
            <pc:sldMk cId="123089539" sldId="256"/>
            <ac:cxnSpMk id="41" creationId="{B8FB12A4-7A83-4D56-B3FE-3C3F92F5751B}"/>
          </ac:cxnSpMkLst>
        </pc:cxnChg>
        <pc:cxnChg chg="add mod">
          <ac:chgData name="Jonathan Vella-Blake" userId="d23ce8d0-b4fb-44ce-a390-57dea0071db2" providerId="ADAL" clId="{875261D5-25D3-475D-ACB6-809520C63DE7}" dt="2023-01-26T13:32:34.133" v="1867" actId="1076"/>
          <ac:cxnSpMkLst>
            <pc:docMk/>
            <pc:sldMk cId="123089539" sldId="256"/>
            <ac:cxnSpMk id="41" creationId="{FD0FAC85-2191-5C29-177F-E4D54CD69D32}"/>
          </ac:cxnSpMkLst>
        </pc:cxnChg>
        <pc:cxnChg chg="add mod">
          <ac:chgData name="Jonathan Vella-Blake" userId="d23ce8d0-b4fb-44ce-a390-57dea0071db2" providerId="ADAL" clId="{875261D5-25D3-475D-ACB6-809520C63DE7}" dt="2023-01-26T13:32:34.133" v="1867" actId="1076"/>
          <ac:cxnSpMkLst>
            <pc:docMk/>
            <pc:sldMk cId="123089539" sldId="256"/>
            <ac:cxnSpMk id="42" creationId="{1A96A5FD-FD2B-F906-9577-D802C54BACE2}"/>
          </ac:cxnSpMkLst>
        </pc:cxnChg>
        <pc:cxnChg chg="add mod">
          <ac:chgData name="Jonathan Vella-Blake" userId="d23ce8d0-b4fb-44ce-a390-57dea0071db2" providerId="ADAL" clId="{875261D5-25D3-475D-ACB6-809520C63DE7}" dt="2023-01-26T13:32:34.133" v="1867" actId="1076"/>
          <ac:cxnSpMkLst>
            <pc:docMk/>
            <pc:sldMk cId="123089539" sldId="256"/>
            <ac:cxnSpMk id="47" creationId="{4DFCF7B1-C452-A8A2-828B-43A198D971C0}"/>
          </ac:cxnSpMkLst>
        </pc:cxnChg>
        <pc:cxnChg chg="del mod">
          <ac:chgData name="Jonathan Vella-Blake" userId="d23ce8d0-b4fb-44ce-a390-57dea0071db2" providerId="ADAL" clId="{875261D5-25D3-475D-ACB6-809520C63DE7}" dt="2023-01-25T15:58:03.834" v="77" actId="478"/>
          <ac:cxnSpMkLst>
            <pc:docMk/>
            <pc:sldMk cId="123089539" sldId="256"/>
            <ac:cxnSpMk id="59" creationId="{A57C37D7-870E-4FD3-8BE0-EA7B5C53EB7B}"/>
          </ac:cxnSpMkLst>
        </pc:cxnChg>
        <pc:cxnChg chg="add mod">
          <ac:chgData name="Jonathan Vella-Blake" userId="d23ce8d0-b4fb-44ce-a390-57dea0071db2" providerId="ADAL" clId="{875261D5-25D3-475D-ACB6-809520C63DE7}" dt="2023-01-26T12:00:37.939" v="1526" actId="1076"/>
          <ac:cxnSpMkLst>
            <pc:docMk/>
            <pc:sldMk cId="123089539" sldId="256"/>
            <ac:cxnSpMk id="62" creationId="{D8E34A8D-2816-2DAC-66DA-C394CE36F0A8}"/>
          </ac:cxnSpMkLst>
        </pc:cxnChg>
        <pc:cxnChg chg="del mod">
          <ac:chgData name="Jonathan Vella-Blake" userId="d23ce8d0-b4fb-44ce-a390-57dea0071db2" providerId="ADAL" clId="{875261D5-25D3-475D-ACB6-809520C63DE7}" dt="2023-01-25T15:58:03.834" v="77" actId="478"/>
          <ac:cxnSpMkLst>
            <pc:docMk/>
            <pc:sldMk cId="123089539" sldId="256"/>
            <ac:cxnSpMk id="65" creationId="{8061ED31-CFC4-4925-8508-AF08E3102DA2}"/>
          </ac:cxnSpMkLst>
        </pc:cxnChg>
        <pc:cxnChg chg="del mod">
          <ac:chgData name="Jonathan Vella-Blake" userId="d23ce8d0-b4fb-44ce-a390-57dea0071db2" providerId="ADAL" clId="{875261D5-25D3-475D-ACB6-809520C63DE7}" dt="2023-01-25T15:58:03.834" v="77" actId="478"/>
          <ac:cxnSpMkLst>
            <pc:docMk/>
            <pc:sldMk cId="123089539" sldId="256"/>
            <ac:cxnSpMk id="71" creationId="{C9ABBE63-1166-4A8F-87A0-FF131C13DABF}"/>
          </ac:cxnSpMkLst>
        </pc:cxnChg>
        <pc:cxnChg chg="del">
          <ac:chgData name="Jonathan Vella-Blake" userId="d23ce8d0-b4fb-44ce-a390-57dea0071db2" providerId="ADAL" clId="{875261D5-25D3-475D-ACB6-809520C63DE7}" dt="2023-01-25T15:58:03.834" v="77" actId="478"/>
          <ac:cxnSpMkLst>
            <pc:docMk/>
            <pc:sldMk cId="123089539" sldId="256"/>
            <ac:cxnSpMk id="75" creationId="{D73511B9-2EBE-48CA-B9A2-71B442985EA6}"/>
          </ac:cxnSpMkLst>
        </pc:cxnChg>
        <pc:cxnChg chg="del">
          <ac:chgData name="Jonathan Vella-Blake" userId="d23ce8d0-b4fb-44ce-a390-57dea0071db2" providerId="ADAL" clId="{875261D5-25D3-475D-ACB6-809520C63DE7}" dt="2023-01-25T15:58:03.834" v="77" actId="478"/>
          <ac:cxnSpMkLst>
            <pc:docMk/>
            <pc:sldMk cId="123089539" sldId="256"/>
            <ac:cxnSpMk id="76" creationId="{AAB6B44D-D825-411B-8E82-7ACEBF338F64}"/>
          </ac:cxnSpMkLst>
        </pc:cxnChg>
        <pc:cxnChg chg="del mod">
          <ac:chgData name="Jonathan Vella-Blake" userId="d23ce8d0-b4fb-44ce-a390-57dea0071db2" providerId="ADAL" clId="{875261D5-25D3-475D-ACB6-809520C63DE7}" dt="2023-01-25T15:58:03.834" v="77" actId="478"/>
          <ac:cxnSpMkLst>
            <pc:docMk/>
            <pc:sldMk cId="123089539" sldId="256"/>
            <ac:cxnSpMk id="82" creationId="{93FCDB10-E91C-480D-BBB5-4E13200DF0E3}"/>
          </ac:cxnSpMkLst>
        </pc:cxnChg>
        <pc:cxnChg chg="add mod">
          <ac:chgData name="Jonathan Vella-Blake" userId="d23ce8d0-b4fb-44ce-a390-57dea0071db2" providerId="ADAL" clId="{875261D5-25D3-475D-ACB6-809520C63DE7}" dt="2023-01-26T12:00:37.939" v="1526" actId="1076"/>
          <ac:cxnSpMkLst>
            <pc:docMk/>
            <pc:sldMk cId="123089539" sldId="256"/>
            <ac:cxnSpMk id="1029" creationId="{BD3930FE-A4E0-4385-A14E-AAC3D1221771}"/>
          </ac:cxnSpMkLst>
        </pc:cxnChg>
        <pc:cxnChg chg="add del mod">
          <ac:chgData name="Jonathan Vella-Blake" userId="d23ce8d0-b4fb-44ce-a390-57dea0071db2" providerId="ADAL" clId="{875261D5-25D3-475D-ACB6-809520C63DE7}" dt="2023-01-26T11:34:02.784" v="979"/>
          <ac:cxnSpMkLst>
            <pc:docMk/>
            <pc:sldMk cId="123089539" sldId="256"/>
            <ac:cxnSpMk id="1035" creationId="{7608F989-C92B-CB82-82B2-D452852E0729}"/>
          </ac:cxnSpMkLst>
        </pc:cxnChg>
        <pc:cxnChg chg="add mod">
          <ac:chgData name="Jonathan Vella-Blake" userId="d23ce8d0-b4fb-44ce-a390-57dea0071db2" providerId="ADAL" clId="{875261D5-25D3-475D-ACB6-809520C63DE7}" dt="2023-01-26T12:00:37.939" v="1526" actId="1076"/>
          <ac:cxnSpMkLst>
            <pc:docMk/>
            <pc:sldMk cId="123089539" sldId="256"/>
            <ac:cxnSpMk id="1038" creationId="{30E1FB55-AE4D-7294-50FF-9EF7C55E9DB4}"/>
          </ac:cxnSpMkLst>
        </pc:cxnChg>
        <pc:cxnChg chg="add mod">
          <ac:chgData name="Jonathan Vella-Blake" userId="d23ce8d0-b4fb-44ce-a390-57dea0071db2" providerId="ADAL" clId="{875261D5-25D3-475D-ACB6-809520C63DE7}" dt="2023-01-26T12:00:37.939" v="1526" actId="1076"/>
          <ac:cxnSpMkLst>
            <pc:docMk/>
            <pc:sldMk cId="123089539" sldId="256"/>
            <ac:cxnSpMk id="1041" creationId="{83C110B6-9B17-0A0F-DE74-20B19B2D672F}"/>
          </ac:cxnSpMkLst>
        </pc:cxnChg>
        <pc:cxnChg chg="add mod">
          <ac:chgData name="Jonathan Vella-Blake" userId="d23ce8d0-b4fb-44ce-a390-57dea0071db2" providerId="ADAL" clId="{875261D5-25D3-475D-ACB6-809520C63DE7}" dt="2023-01-26T12:00:37.939" v="1526" actId="1076"/>
          <ac:cxnSpMkLst>
            <pc:docMk/>
            <pc:sldMk cId="123089539" sldId="256"/>
            <ac:cxnSpMk id="1044" creationId="{BB00AF38-BD19-0501-D6B9-4771C1EDA2B6}"/>
          </ac:cxnSpMkLst>
        </pc:cxnChg>
        <pc:cxnChg chg="add mod">
          <ac:chgData name="Jonathan Vella-Blake" userId="d23ce8d0-b4fb-44ce-a390-57dea0071db2" providerId="ADAL" clId="{875261D5-25D3-475D-ACB6-809520C63DE7}" dt="2023-01-26T12:00:37.939" v="1526" actId="1076"/>
          <ac:cxnSpMkLst>
            <pc:docMk/>
            <pc:sldMk cId="123089539" sldId="256"/>
            <ac:cxnSpMk id="1047" creationId="{71B3867B-0E6D-4792-6B3F-49A9989E8B26}"/>
          </ac:cxnSpMkLst>
        </pc:cxnChg>
        <pc:cxnChg chg="add mod">
          <ac:chgData name="Jonathan Vella-Blake" userId="d23ce8d0-b4fb-44ce-a390-57dea0071db2" providerId="ADAL" clId="{875261D5-25D3-475D-ACB6-809520C63DE7}" dt="2023-01-26T12:00:37.939" v="1526" actId="1076"/>
          <ac:cxnSpMkLst>
            <pc:docMk/>
            <pc:sldMk cId="123089539" sldId="256"/>
            <ac:cxnSpMk id="1050" creationId="{F0DF94D7-F2A7-36EC-338D-B82504176889}"/>
          </ac:cxnSpMkLst>
        </pc:cxnChg>
        <pc:cxnChg chg="add mod">
          <ac:chgData name="Jonathan Vella-Blake" userId="d23ce8d0-b4fb-44ce-a390-57dea0071db2" providerId="ADAL" clId="{875261D5-25D3-475D-ACB6-809520C63DE7}" dt="2023-01-26T12:00:37.939" v="1526" actId="1076"/>
          <ac:cxnSpMkLst>
            <pc:docMk/>
            <pc:sldMk cId="123089539" sldId="256"/>
            <ac:cxnSpMk id="1053" creationId="{75BB5B74-6D5A-B4EA-9D2B-038C4593A144}"/>
          </ac:cxnSpMkLst>
        </pc:cxnChg>
        <pc:cxnChg chg="add mod">
          <ac:chgData name="Jonathan Vella-Blake" userId="d23ce8d0-b4fb-44ce-a390-57dea0071db2" providerId="ADAL" clId="{875261D5-25D3-475D-ACB6-809520C63DE7}" dt="2023-01-26T13:21:22.804" v="1833" actId="1076"/>
          <ac:cxnSpMkLst>
            <pc:docMk/>
            <pc:sldMk cId="123089539" sldId="256"/>
            <ac:cxnSpMk id="1078" creationId="{F5521297-9EEE-5044-FA9E-C6923AB01E35}"/>
          </ac:cxnSpMkLst>
        </pc:cxnChg>
        <pc:cxnChg chg="add mod">
          <ac:chgData name="Jonathan Vella-Blake" userId="d23ce8d0-b4fb-44ce-a390-57dea0071db2" providerId="ADAL" clId="{875261D5-25D3-475D-ACB6-809520C63DE7}" dt="2023-01-26T13:21:12.053" v="1831" actId="1076"/>
          <ac:cxnSpMkLst>
            <pc:docMk/>
            <pc:sldMk cId="123089539" sldId="256"/>
            <ac:cxnSpMk id="1080" creationId="{A9A0CE2C-2330-953D-C481-119FC0F7B93F}"/>
          </ac:cxnSpMkLst>
        </pc:cxnChg>
        <pc:cxnChg chg="add mod">
          <ac:chgData name="Jonathan Vella-Blake" userId="d23ce8d0-b4fb-44ce-a390-57dea0071db2" providerId="ADAL" clId="{875261D5-25D3-475D-ACB6-809520C63DE7}" dt="2023-01-26T13:33:10.567" v="1872" actId="1076"/>
          <ac:cxnSpMkLst>
            <pc:docMk/>
            <pc:sldMk cId="123089539" sldId="256"/>
            <ac:cxnSpMk id="1111" creationId="{BF9A8062-5E40-EEFE-7EE3-1EC58D2E4996}"/>
          </ac:cxnSpMkLst>
        </pc:cxnChg>
      </pc:sldChg>
    </pc:docChg>
  </pc:docChgLst>
  <pc:docChgLst>
    <pc:chgData name="Jonathan Vella-Blake" userId="d23ce8d0-b4fb-44ce-a390-57dea0071db2" providerId="ADAL" clId="{E00A1D3D-EA93-4F39-90B3-DA05674307CB}"/>
    <pc:docChg chg="undo redo custSel modSld">
      <pc:chgData name="Jonathan Vella-Blake" userId="d23ce8d0-b4fb-44ce-a390-57dea0071db2" providerId="ADAL" clId="{E00A1D3D-EA93-4F39-90B3-DA05674307CB}" dt="2023-05-19T09:49:44.787" v="1512" actId="14100"/>
      <pc:docMkLst>
        <pc:docMk/>
      </pc:docMkLst>
      <pc:sldChg chg="addSp delSp modSp mod">
        <pc:chgData name="Jonathan Vella-Blake" userId="d23ce8d0-b4fb-44ce-a390-57dea0071db2" providerId="ADAL" clId="{E00A1D3D-EA93-4F39-90B3-DA05674307CB}" dt="2023-05-19T09:49:44.787" v="1512" actId="14100"/>
        <pc:sldMkLst>
          <pc:docMk/>
          <pc:sldMk cId="123089539" sldId="256"/>
        </pc:sldMkLst>
        <pc:spChg chg="mod">
          <ac:chgData name="Jonathan Vella-Blake" userId="d23ce8d0-b4fb-44ce-a390-57dea0071db2" providerId="ADAL" clId="{E00A1D3D-EA93-4F39-90B3-DA05674307CB}" dt="2023-05-19T08:43:25.245" v="1211" actId="20577"/>
          <ac:spMkLst>
            <pc:docMk/>
            <pc:sldMk cId="123089539" sldId="256"/>
            <ac:spMk id="2" creationId="{00000000-0000-0000-0000-000000000000}"/>
          </ac:spMkLst>
        </pc:spChg>
        <pc:spChg chg="mod">
          <ac:chgData name="Jonathan Vella-Blake" userId="d23ce8d0-b4fb-44ce-a390-57dea0071db2" providerId="ADAL" clId="{E00A1D3D-EA93-4F39-90B3-DA05674307CB}" dt="2023-05-03T15:19:28.794" v="313" actId="20577"/>
          <ac:spMkLst>
            <pc:docMk/>
            <pc:sldMk cId="123089539" sldId="256"/>
            <ac:spMk id="11" creationId="{0C60C0D7-7B3F-394C-4A3D-E24D1619ADDD}"/>
          </ac:spMkLst>
        </pc:spChg>
        <pc:graphicFrameChg chg="add del mod modGraphic">
          <ac:chgData name="Jonathan Vella-Blake" userId="d23ce8d0-b4fb-44ce-a390-57dea0071db2" providerId="ADAL" clId="{E00A1D3D-EA93-4F39-90B3-DA05674307CB}" dt="2023-05-19T08:40:25.658" v="1185" actId="478"/>
          <ac:graphicFrameMkLst>
            <pc:docMk/>
            <pc:sldMk cId="123089539" sldId="256"/>
            <ac:graphicFrameMk id="3" creationId="{EEDA3203-8F64-7B5F-B4CC-4AF801473312}"/>
          </ac:graphicFrameMkLst>
        </pc:graphicFrameChg>
        <pc:graphicFrameChg chg="mod modGraphic">
          <ac:chgData name="Jonathan Vella-Blake" userId="d23ce8d0-b4fb-44ce-a390-57dea0071db2" providerId="ADAL" clId="{E00A1D3D-EA93-4F39-90B3-DA05674307CB}" dt="2023-05-19T08:59:48.047" v="1508" actId="113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Jonathan Vella-Blake" userId="d23ce8d0-b4fb-44ce-a390-57dea0071db2" providerId="ADAL" clId="{E00A1D3D-EA93-4F39-90B3-DA05674307CB}" dt="2023-05-19T08:59:27.129" v="1503" actId="14100"/>
          <ac:graphicFrameMkLst>
            <pc:docMk/>
            <pc:sldMk cId="123089539" sldId="256"/>
            <ac:graphicFrameMk id="14" creationId="{C4E4E158-1D6E-A361-BA3E-7C62E20E2437}"/>
          </ac:graphicFrameMkLst>
        </pc:graphicFrameChg>
        <pc:graphicFrameChg chg="mod modGraphic">
          <ac:chgData name="Jonathan Vella-Blake" userId="d23ce8d0-b4fb-44ce-a390-57dea0071db2" providerId="ADAL" clId="{E00A1D3D-EA93-4F39-90B3-DA05674307CB}" dt="2023-05-19T09:20:31.711" v="1511" actId="1076"/>
          <ac:graphicFrameMkLst>
            <pc:docMk/>
            <pc:sldMk cId="123089539" sldId="256"/>
            <ac:graphicFrameMk id="53" creationId="{BFB39F30-258F-3EE7-998C-6204C6D2D964}"/>
          </ac:graphicFrameMkLst>
        </pc:graphicFrameChg>
        <pc:graphicFrameChg chg="mod modGraphic">
          <ac:chgData name="Jonathan Vella-Blake" userId="d23ce8d0-b4fb-44ce-a390-57dea0071db2" providerId="ADAL" clId="{E00A1D3D-EA93-4F39-90B3-DA05674307CB}" dt="2023-05-19T09:20:19.471" v="1510" actId="1076"/>
          <ac:graphicFrameMkLst>
            <pc:docMk/>
            <pc:sldMk cId="123089539" sldId="256"/>
            <ac:graphicFrameMk id="54" creationId="{13B204C3-B9BE-5B11-CA42-8D8A864E1546}"/>
          </ac:graphicFrameMkLst>
        </pc:graphicFrameChg>
        <pc:graphicFrameChg chg="mod modGraphic">
          <ac:chgData name="Jonathan Vella-Blake" userId="d23ce8d0-b4fb-44ce-a390-57dea0071db2" providerId="ADAL" clId="{E00A1D3D-EA93-4F39-90B3-DA05674307CB}" dt="2023-05-19T09:49:44.787" v="1512" actId="14100"/>
          <ac:graphicFrameMkLst>
            <pc:docMk/>
            <pc:sldMk cId="123089539" sldId="256"/>
            <ac:graphicFrameMk id="55" creationId="{092BAAA6-0380-EFB7-0C42-FB73C5E03E1E}"/>
          </ac:graphicFrameMkLst>
        </pc:graphicFrameChg>
        <pc:picChg chg="del">
          <ac:chgData name="Jonathan Vella-Blake" userId="d23ce8d0-b4fb-44ce-a390-57dea0071db2" providerId="ADAL" clId="{E00A1D3D-EA93-4F39-90B3-DA05674307CB}" dt="2023-05-03T09:29:07.852" v="170" actId="478"/>
          <ac:picMkLst>
            <pc:docMk/>
            <pc:sldMk cId="123089539" sldId="256"/>
            <ac:picMk id="6" creationId="{9C63D198-2198-F22A-047E-252257FA2159}"/>
          </ac:picMkLst>
        </pc:picChg>
        <pc:picChg chg="add mod">
          <ac:chgData name="Jonathan Vella-Blake" userId="d23ce8d0-b4fb-44ce-a390-57dea0071db2" providerId="ADAL" clId="{E00A1D3D-EA93-4F39-90B3-DA05674307CB}" dt="2023-05-19T08:51:46.535" v="1300" actId="1076"/>
          <ac:picMkLst>
            <pc:docMk/>
            <pc:sldMk cId="123089539" sldId="256"/>
            <ac:picMk id="6" creationId="{BB74027F-7B21-DAAF-D299-7AC65E2104A0}"/>
          </ac:picMkLst>
        </pc:picChg>
        <pc:picChg chg="del">
          <ac:chgData name="Jonathan Vella-Blake" userId="d23ce8d0-b4fb-44ce-a390-57dea0071db2" providerId="ADAL" clId="{E00A1D3D-EA93-4F39-90B3-DA05674307CB}" dt="2023-05-03T09:29:31.822" v="178" actId="478"/>
          <ac:picMkLst>
            <pc:docMk/>
            <pc:sldMk cId="123089539" sldId="256"/>
            <ac:picMk id="8" creationId="{84646D27-94CC-D14F-6795-E1232954DA2E}"/>
          </ac:picMkLst>
        </pc:picChg>
        <pc:picChg chg="del">
          <ac:chgData name="Jonathan Vella-Blake" userId="d23ce8d0-b4fb-44ce-a390-57dea0071db2" providerId="ADAL" clId="{E00A1D3D-EA93-4F39-90B3-DA05674307CB}" dt="2023-05-03T09:29:13.929" v="173" actId="478"/>
          <ac:picMkLst>
            <pc:docMk/>
            <pc:sldMk cId="123089539" sldId="256"/>
            <ac:picMk id="9" creationId="{7E9EA7B0-0677-F665-2AA2-00446D5B3A7F}"/>
          </ac:picMkLst>
        </pc:picChg>
        <pc:picChg chg="add mod">
          <ac:chgData name="Jonathan Vella-Blake" userId="d23ce8d0-b4fb-44ce-a390-57dea0071db2" providerId="ADAL" clId="{E00A1D3D-EA93-4F39-90B3-DA05674307CB}" dt="2023-05-19T08:59:37.323" v="1507" actId="1076"/>
          <ac:picMkLst>
            <pc:docMk/>
            <pc:sldMk cId="123089539" sldId="256"/>
            <ac:picMk id="10" creationId="{ED7CEA18-32F9-2171-59F0-21096A2CFF13}"/>
          </ac:picMkLst>
        </pc:picChg>
        <pc:picChg chg="add mod">
          <ac:chgData name="Jonathan Vella-Blake" userId="d23ce8d0-b4fb-44ce-a390-57dea0071db2" providerId="ADAL" clId="{E00A1D3D-EA93-4F39-90B3-DA05674307CB}" dt="2023-05-19T09:20:31.711" v="1511" actId="1076"/>
          <ac:picMkLst>
            <pc:docMk/>
            <pc:sldMk cId="123089539" sldId="256"/>
            <ac:picMk id="12" creationId="{6720D6B4-2DF6-FCB8-C495-9E5C759432FC}"/>
          </ac:picMkLst>
        </pc:picChg>
        <pc:picChg chg="del">
          <ac:chgData name="Jonathan Vella-Blake" userId="d23ce8d0-b4fb-44ce-a390-57dea0071db2" providerId="ADAL" clId="{E00A1D3D-EA93-4F39-90B3-DA05674307CB}" dt="2023-05-03T09:29:30.135" v="177" actId="478"/>
          <ac:picMkLst>
            <pc:docMk/>
            <pc:sldMk cId="123089539" sldId="256"/>
            <ac:picMk id="15" creationId="{F85E3BA2-B3E5-4BEF-536F-3C0B4E1741A2}"/>
          </ac:picMkLst>
        </pc:picChg>
        <pc:picChg chg="del">
          <ac:chgData name="Jonathan Vella-Blake" userId="d23ce8d0-b4fb-44ce-a390-57dea0071db2" providerId="ADAL" clId="{E00A1D3D-EA93-4F39-90B3-DA05674307CB}" dt="2023-05-03T09:27:08.715" v="59" actId="478"/>
          <ac:picMkLst>
            <pc:docMk/>
            <pc:sldMk cId="123089539" sldId="256"/>
            <ac:picMk id="17" creationId="{F65FE64E-7DEB-586F-CE71-104983B742FE}"/>
          </ac:picMkLst>
        </pc:picChg>
        <pc:picChg chg="del">
          <ac:chgData name="Jonathan Vella-Blake" userId="d23ce8d0-b4fb-44ce-a390-57dea0071db2" providerId="ADAL" clId="{E00A1D3D-EA93-4F39-90B3-DA05674307CB}" dt="2023-05-03T09:29:13.296" v="172" actId="478"/>
          <ac:picMkLst>
            <pc:docMk/>
            <pc:sldMk cId="123089539" sldId="256"/>
            <ac:picMk id="18" creationId="{EFD2EDE4-2043-DBFB-F05B-B1FAB9D30970}"/>
          </ac:picMkLst>
        </pc:picChg>
        <pc:picChg chg="add mod">
          <ac:chgData name="Jonathan Vella-Blake" userId="d23ce8d0-b4fb-44ce-a390-57dea0071db2" providerId="ADAL" clId="{E00A1D3D-EA93-4F39-90B3-DA05674307CB}" dt="2023-05-19T08:43:18.306" v="1209" actId="1076"/>
          <ac:picMkLst>
            <pc:docMk/>
            <pc:sldMk cId="123089539" sldId="256"/>
            <ac:picMk id="1026" creationId="{0EAC0445-8BF5-569A-521B-5F03310B90B0}"/>
          </ac:picMkLst>
        </pc:picChg>
        <pc:picChg chg="del">
          <ac:chgData name="Jonathan Vella-Blake" userId="d23ce8d0-b4fb-44ce-a390-57dea0071db2" providerId="ADAL" clId="{E00A1D3D-EA93-4F39-90B3-DA05674307CB}" dt="2023-05-03T09:29:24.328" v="175" actId="478"/>
          <ac:picMkLst>
            <pc:docMk/>
            <pc:sldMk cId="123089539" sldId="256"/>
            <ac:picMk id="1026" creationId="{7B2C7715-FC4E-2768-D1ED-2C6F8373F465}"/>
          </ac:picMkLst>
        </pc:picChg>
        <pc:picChg chg="add mod">
          <ac:chgData name="Jonathan Vella-Blake" userId="d23ce8d0-b4fb-44ce-a390-57dea0071db2" providerId="ADAL" clId="{E00A1D3D-EA93-4F39-90B3-DA05674307CB}" dt="2023-05-19T09:20:19.471" v="1510" actId="1076"/>
          <ac:picMkLst>
            <pc:docMk/>
            <pc:sldMk cId="123089539" sldId="256"/>
            <ac:picMk id="1028" creationId="{7E84A446-21CF-C504-4624-C434831587DA}"/>
          </ac:picMkLst>
        </pc:picChg>
        <pc:picChg chg="add mod">
          <ac:chgData name="Jonathan Vella-Blake" userId="d23ce8d0-b4fb-44ce-a390-57dea0071db2" providerId="ADAL" clId="{E00A1D3D-EA93-4F39-90B3-DA05674307CB}" dt="2023-05-19T08:51:43.320" v="1299" actId="1076"/>
          <ac:picMkLst>
            <pc:docMk/>
            <pc:sldMk cId="123089539" sldId="256"/>
            <ac:picMk id="1030" creationId="{0992D81D-7502-0746-02C9-F9C5424DCD51}"/>
          </ac:picMkLst>
        </pc:picChg>
        <pc:picChg chg="del">
          <ac:chgData name="Jonathan Vella-Blake" userId="d23ce8d0-b4fb-44ce-a390-57dea0071db2" providerId="ADAL" clId="{E00A1D3D-EA93-4F39-90B3-DA05674307CB}" dt="2023-05-03T09:27:07.575" v="58" actId="478"/>
          <ac:picMkLst>
            <pc:docMk/>
            <pc:sldMk cId="123089539" sldId="256"/>
            <ac:picMk id="1030" creationId="{948627E1-EFC2-BC1D-83D0-B1FEE820BE91}"/>
          </ac:picMkLst>
        </pc:picChg>
        <pc:picChg chg="add mod">
          <ac:chgData name="Jonathan Vella-Blake" userId="d23ce8d0-b4fb-44ce-a390-57dea0071db2" providerId="ADAL" clId="{E00A1D3D-EA93-4F39-90B3-DA05674307CB}" dt="2023-05-19T08:51:38.224" v="1297" actId="1076"/>
          <ac:picMkLst>
            <pc:docMk/>
            <pc:sldMk cId="123089539" sldId="256"/>
            <ac:picMk id="1032" creationId="{8E594073-8EA8-5D98-6617-49330BADC4A1}"/>
          </ac:picMkLst>
        </pc:picChg>
        <pc:picChg chg="add mod">
          <ac:chgData name="Jonathan Vella-Blake" userId="d23ce8d0-b4fb-44ce-a390-57dea0071db2" providerId="ADAL" clId="{E00A1D3D-EA93-4F39-90B3-DA05674307CB}" dt="2023-05-19T08:51:41.176" v="1298" actId="1076"/>
          <ac:picMkLst>
            <pc:docMk/>
            <pc:sldMk cId="123089539" sldId="256"/>
            <ac:picMk id="1034" creationId="{BE4E4B16-896D-AD41-CA51-E32EADD08AA0}"/>
          </ac:picMkLst>
        </pc:picChg>
        <pc:picChg chg="add mod">
          <ac:chgData name="Jonathan Vella-Blake" userId="d23ce8d0-b4fb-44ce-a390-57dea0071db2" providerId="ADAL" clId="{E00A1D3D-EA93-4F39-90B3-DA05674307CB}" dt="2023-05-19T08:52:02.617" v="1306" actId="1076"/>
          <ac:picMkLst>
            <pc:docMk/>
            <pc:sldMk cId="123089539" sldId="256"/>
            <ac:picMk id="1036" creationId="{F7361099-897C-AFBD-AAC0-28653DDACF98}"/>
          </ac:picMkLst>
        </pc:picChg>
        <pc:picChg chg="add del mod">
          <ac:chgData name="Jonathan Vella-Blake" userId="d23ce8d0-b4fb-44ce-a390-57dea0071db2" providerId="ADAL" clId="{E00A1D3D-EA93-4F39-90B3-DA05674307CB}" dt="2023-05-19T08:54:09.791" v="1315" actId="478"/>
          <ac:picMkLst>
            <pc:docMk/>
            <pc:sldMk cId="123089539" sldId="256"/>
            <ac:picMk id="1038" creationId="{0E53E641-B535-CA5A-7CEF-2049AC677832}"/>
          </ac:picMkLst>
        </pc:picChg>
        <pc:picChg chg="add mod">
          <ac:chgData name="Jonathan Vella-Blake" userId="d23ce8d0-b4fb-44ce-a390-57dea0071db2" providerId="ADAL" clId="{E00A1D3D-EA93-4F39-90B3-DA05674307CB}" dt="2023-05-19T08:55:20.344" v="1326" actId="1076"/>
          <ac:picMkLst>
            <pc:docMk/>
            <pc:sldMk cId="123089539" sldId="256"/>
            <ac:picMk id="1040" creationId="{2F8CB866-1AE6-3DFB-446F-D743405E9C18}"/>
          </ac:picMkLst>
        </pc:picChg>
        <pc:picChg chg="add mod">
          <ac:chgData name="Jonathan Vella-Blake" userId="d23ce8d0-b4fb-44ce-a390-57dea0071db2" providerId="ADAL" clId="{E00A1D3D-EA93-4F39-90B3-DA05674307CB}" dt="2023-05-19T08:55:22.056" v="1327" actId="1076"/>
          <ac:picMkLst>
            <pc:docMk/>
            <pc:sldMk cId="123089539" sldId="256"/>
            <ac:picMk id="1042" creationId="{0A63AD98-A581-99CA-ED43-9E0375212C07}"/>
          </ac:picMkLst>
        </pc:picChg>
      </pc:sldChg>
    </pc:docChg>
  </pc:docChgLst>
  <pc:docChgLst>
    <pc:chgData name="Jonathan Vella-Blake" userId="d23ce8d0-b4fb-44ce-a390-57dea0071db2" providerId="ADAL" clId="{C68C603B-928A-4E4C-BBBF-1A0B726453ED}"/>
    <pc:docChg chg="undo redo custSel modSld">
      <pc:chgData name="Jonathan Vella-Blake" userId="d23ce8d0-b4fb-44ce-a390-57dea0071db2" providerId="ADAL" clId="{C68C603B-928A-4E4C-BBBF-1A0B726453ED}" dt="2023-02-03T14:33:50.315" v="1235" actId="2711"/>
      <pc:docMkLst>
        <pc:docMk/>
      </pc:docMkLst>
      <pc:sldChg chg="addSp delSp modSp mod">
        <pc:chgData name="Jonathan Vella-Blake" userId="d23ce8d0-b4fb-44ce-a390-57dea0071db2" providerId="ADAL" clId="{C68C603B-928A-4E4C-BBBF-1A0B726453ED}" dt="2023-02-03T14:33:50.315" v="1235" actId="2711"/>
        <pc:sldMkLst>
          <pc:docMk/>
          <pc:sldMk cId="123089539" sldId="256"/>
        </pc:sldMkLst>
        <pc:spChg chg="mod">
          <ac:chgData name="Jonathan Vella-Blake" userId="d23ce8d0-b4fb-44ce-a390-57dea0071db2" providerId="ADAL" clId="{C68C603B-928A-4E4C-BBBF-1A0B726453ED}" dt="2023-01-31T20:52:54.783" v="433" actId="20577"/>
          <ac:spMkLst>
            <pc:docMk/>
            <pc:sldMk cId="123089539" sldId="256"/>
            <ac:spMk id="2" creationId="{00000000-0000-0000-0000-000000000000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3" creationId="{82FC8DFC-BF73-5634-C528-F45455561042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6" creationId="{B0E41AF2-8E0A-F629-2AFD-4EC862630BDD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7" creationId="{39F60833-6446-FB3F-AC8A-5959525AF57F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0" creationId="{F30EC480-EC03-6D8B-6D77-5E15C66D786A}"/>
          </ac:spMkLst>
        </pc:spChg>
        <pc:spChg chg="mod">
          <ac:chgData name="Jonathan Vella-Blake" userId="d23ce8d0-b4fb-44ce-a390-57dea0071db2" providerId="ADAL" clId="{C68C603B-928A-4E4C-BBBF-1A0B726453ED}" dt="2023-01-31T20:53:14.026" v="436" actId="1076"/>
          <ac:spMkLst>
            <pc:docMk/>
            <pc:sldMk cId="123089539" sldId="256"/>
            <ac:spMk id="11" creationId="{0C60C0D7-7B3F-394C-4A3D-E24D1619ADDD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2" creationId="{95C335FE-E74B-B2AC-A914-15DC09265414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9" creationId="{79F92396-9121-9B37-5DF2-141993919149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20" creationId="{8A9B3D49-435D-32A2-72AB-9A4D2F802D69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23" creationId="{92C22C9C-F7D2-2127-A42F-B22ABFF32ABC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24" creationId="{E6ED120C-D0D8-4009-D762-2DCAEE950156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27" creationId="{DAF83AEF-7687-E91E-36E5-CF1249CA2D33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28" creationId="{C7D9EF08-8BC4-685F-952C-26EDE49DC8F3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31" creationId="{08C7AA41-8D2D-389E-A0FD-520278E5210E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32" creationId="{0119066C-7B1F-67CD-B933-570965FA5ECF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36" creationId="{3A54AB71-796D-0294-6857-8266239E6E80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37" creationId="{9F7ED84B-0B74-A432-E59C-3D0EFEF562E1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45" creationId="{6C78E6D0-F97D-5655-6375-434F99ACD59F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46" creationId="{1FE5C662-4A6B-9C2D-7190-488B84CBCC54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59" creationId="{0A089B96-FC2C-2091-5571-39E49D4009D2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60" creationId="{F285A141-BD24-3951-EEBF-6A7A43FC8532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61" creationId="{07EA2DC4-C9C3-C0F5-107B-880A2B322B84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27" creationId="{218503E5-64EE-C115-B7FD-1F9CC388D8F2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28" creationId="{8ED33CFA-BA5F-7A4C-2F29-A6FEA0A84588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36" creationId="{6496AE26-FB58-00BC-EF6E-E2B1AC644AEB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37" creationId="{ABEBAD18-4D3F-D99D-2373-D09137A0436A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39" creationId="{8E9B4C5B-D33C-F555-D9CE-ACB0B8628547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40" creationId="{FA5CDDD9-22F3-D480-2460-85A926EBD25F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42" creationId="{E6046BA9-2E39-8DB7-776E-99C6F18616B2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43" creationId="{9217352C-4B83-E4A5-BDF1-D38204FD1864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45" creationId="{2BF829CB-519E-AF5B-10B2-55A5A03AE28F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46" creationId="{89CE2789-A6B0-F630-E3C5-C076B2AC738C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48" creationId="{ED8FC340-36F2-8FBD-6855-C5333E3F1173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49" creationId="{C329A895-F1B5-982A-A4A7-7B105E7C1B86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51" creationId="{BA163DFD-BED2-04E9-DBB6-CF8138E1F90B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52" creationId="{DFB770B1-B527-C86D-34FE-5169CB8C6A15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66" creationId="{C6E830C6-88CD-9156-1DC9-EAEABBD628E9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67" creationId="{3559FAFC-8956-D629-B459-3FD509F469CE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68" creationId="{C8E77CE2-3211-562C-D31B-D04BA4D29ACA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69" creationId="{F1C46558-9690-3AE1-9B17-627CDE328F85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70" creationId="{212807DF-7210-027B-1519-61EA1432B99E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71" creationId="{E97AFD68-1005-766D-C6CD-FBC170C236F9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72" creationId="{BD3FFC0E-11A8-F2DE-0C3D-20DADD125656}"/>
          </ac:spMkLst>
        </pc:spChg>
        <pc:spChg chg="del">
          <ac:chgData name="Jonathan Vella-Blake" userId="d23ce8d0-b4fb-44ce-a390-57dea0071db2" providerId="ADAL" clId="{C68C603B-928A-4E4C-BBBF-1A0B726453ED}" dt="2023-01-31T20:38:00.473" v="146" actId="478"/>
          <ac:spMkLst>
            <pc:docMk/>
            <pc:sldMk cId="123089539" sldId="256"/>
            <ac:spMk id="1073" creationId="{A4B60D17-E4FF-930E-65B2-6DB83D62C0DF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075" creationId="{3F6C7AAF-5831-94D1-A4E5-F1CBF84F89CD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077" creationId="{CA62C565-06DC-2B27-A08F-D4EC79BF5826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079" creationId="{D2713740-5B64-8D1D-5B64-720E5A5BE2D1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081" creationId="{4A108515-7F7E-20B0-8DA2-721F692DF158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083" creationId="{4E2F73F7-5054-1C37-4353-33880EB68DA0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084" creationId="{70587129-8733-65C0-0643-7ABC2AE7D97B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085" creationId="{D17D4A8F-B1E9-6CB2-2795-6D2CB50DBBA1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086" creationId="{16D260B1-5DDB-BC5C-0205-605527788614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087" creationId="{C90BDB42-A444-D45F-7FAA-E9E1913ECF60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088" creationId="{9BAAC645-7958-A620-7277-CBD2E394C845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089" creationId="{80B7598B-0927-F52F-06DD-5563844BB2B3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090" creationId="{A9E4F006-63C1-0450-C217-CD14299D9FB7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093" creationId="{AEEC193F-4BC2-25BA-62E4-21D80BB22276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094" creationId="{41689D96-890F-428F-5C04-EFA60824AE0E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095" creationId="{AA50999B-4131-008D-50EA-AB6BDB393C8E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096" creationId="{B5A34D25-D934-9CC7-3821-81B7CA4EEF4A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099" creationId="{69DB93EB-8D5C-E2E5-A0C1-ACBF21F605DA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100" creationId="{B26E8CE4-7DCB-0AD8-ACD2-6D9DDDFA84C9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101" creationId="{CC190E8F-FBDA-8017-27EB-42D72043AEB2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102" creationId="{0561C5DF-08B2-DBE6-62EA-9074B83FDA9D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109" creationId="{0EE70F8C-6922-EBD7-B191-E94AAB780383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110" creationId="{7BDAAE48-EA9C-10D3-E3F1-322DBB6E9D17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112" creationId="{87A73927-19C7-405C-A580-B90E62FD6041}"/>
          </ac:spMkLst>
        </pc:spChg>
        <pc:spChg chg="del">
          <ac:chgData name="Jonathan Vella-Blake" userId="d23ce8d0-b4fb-44ce-a390-57dea0071db2" providerId="ADAL" clId="{C68C603B-928A-4E4C-BBBF-1A0B726453ED}" dt="2023-01-31T20:38:07.188" v="147" actId="478"/>
          <ac:spMkLst>
            <pc:docMk/>
            <pc:sldMk cId="123089539" sldId="256"/>
            <ac:spMk id="1113" creationId="{92A712C8-6AA3-4BD3-CCED-A4AD9CB7B85A}"/>
          </ac:spMkLst>
        </pc:spChg>
        <pc:graphicFrameChg chg="mod modGraphic">
          <ac:chgData name="Jonathan Vella-Blake" userId="d23ce8d0-b4fb-44ce-a390-57dea0071db2" providerId="ADAL" clId="{C68C603B-928A-4E4C-BBBF-1A0B726453ED}" dt="2023-01-31T21:42:09.072" v="829" actId="113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Jonathan Vella-Blake" userId="d23ce8d0-b4fb-44ce-a390-57dea0071db2" providerId="ADAL" clId="{C68C603B-928A-4E4C-BBBF-1A0B726453ED}" dt="2023-02-01T11:21:26.197" v="1040" actId="113"/>
          <ac:graphicFrameMkLst>
            <pc:docMk/>
            <pc:sldMk cId="123089539" sldId="256"/>
            <ac:graphicFrameMk id="14" creationId="{C4E4E158-1D6E-A361-BA3E-7C62E20E2437}"/>
          </ac:graphicFrameMkLst>
        </pc:graphicFrameChg>
        <pc:graphicFrameChg chg="mod modGraphic">
          <ac:chgData name="Jonathan Vella-Blake" userId="d23ce8d0-b4fb-44ce-a390-57dea0071db2" providerId="ADAL" clId="{C68C603B-928A-4E4C-BBBF-1A0B726453ED}" dt="2023-02-03T14:05:09.438" v="1232" actId="2711"/>
          <ac:graphicFrameMkLst>
            <pc:docMk/>
            <pc:sldMk cId="123089539" sldId="256"/>
            <ac:graphicFrameMk id="53" creationId="{BFB39F30-258F-3EE7-998C-6204C6D2D964}"/>
          </ac:graphicFrameMkLst>
        </pc:graphicFrameChg>
        <pc:graphicFrameChg chg="mod modGraphic">
          <ac:chgData name="Jonathan Vella-Blake" userId="d23ce8d0-b4fb-44ce-a390-57dea0071db2" providerId="ADAL" clId="{C68C603B-928A-4E4C-BBBF-1A0B726453ED}" dt="2023-02-03T14:33:46.084" v="1234" actId="2711"/>
          <ac:graphicFrameMkLst>
            <pc:docMk/>
            <pc:sldMk cId="123089539" sldId="256"/>
            <ac:graphicFrameMk id="54" creationId="{13B204C3-B9BE-5B11-CA42-8D8A864E1546}"/>
          </ac:graphicFrameMkLst>
        </pc:graphicFrameChg>
        <pc:graphicFrameChg chg="mod modGraphic">
          <ac:chgData name="Jonathan Vella-Blake" userId="d23ce8d0-b4fb-44ce-a390-57dea0071db2" providerId="ADAL" clId="{C68C603B-928A-4E4C-BBBF-1A0B726453ED}" dt="2023-02-03T14:33:50.315" v="1235" actId="2711"/>
          <ac:graphicFrameMkLst>
            <pc:docMk/>
            <pc:sldMk cId="123089539" sldId="256"/>
            <ac:graphicFrameMk id="55" creationId="{092BAAA6-0380-EFB7-0C42-FB73C5E03E1E}"/>
          </ac:graphicFrameMkLst>
        </pc:graphicFrameChg>
        <pc:graphicFrameChg chg="del">
          <ac:chgData name="Jonathan Vella-Blake" userId="d23ce8d0-b4fb-44ce-a390-57dea0071db2" providerId="ADAL" clId="{C68C603B-928A-4E4C-BBBF-1A0B726453ED}" dt="2023-01-31T20:38:00.473" v="146" actId="478"/>
          <ac:graphicFrameMkLst>
            <pc:docMk/>
            <pc:sldMk cId="123089539" sldId="256"/>
            <ac:graphicFrameMk id="58" creationId="{394E563C-34DD-62B5-204C-89391BC7447F}"/>
          </ac:graphicFrameMkLst>
        </pc:graphicFrameChg>
        <pc:graphicFrameChg chg="del">
          <ac:chgData name="Jonathan Vella-Blake" userId="d23ce8d0-b4fb-44ce-a390-57dea0071db2" providerId="ADAL" clId="{C68C603B-928A-4E4C-BBBF-1A0B726453ED}" dt="2023-01-31T20:38:07.188" v="147" actId="478"/>
          <ac:graphicFrameMkLst>
            <pc:docMk/>
            <pc:sldMk cId="123089539" sldId="256"/>
            <ac:graphicFrameMk id="1074" creationId="{6A6B3D25-8257-E809-001E-7C72953B3E40}"/>
          </ac:graphicFrameMkLst>
        </pc:graphicFrameChg>
        <pc:picChg chg="add mod">
          <ac:chgData name="Jonathan Vella-Blake" userId="d23ce8d0-b4fb-44ce-a390-57dea0071db2" providerId="ADAL" clId="{C68C603B-928A-4E4C-BBBF-1A0B726453ED}" dt="2023-02-01T11:54:39.991" v="1166" actId="14100"/>
          <ac:picMkLst>
            <pc:docMk/>
            <pc:sldMk cId="123089539" sldId="256"/>
            <ac:picMk id="6" creationId="{9C63D198-2198-F22A-047E-252257FA2159}"/>
          </ac:picMkLst>
        </pc:picChg>
        <pc:picChg chg="add mod">
          <ac:chgData name="Jonathan Vella-Blake" userId="d23ce8d0-b4fb-44ce-a390-57dea0071db2" providerId="ADAL" clId="{C68C603B-928A-4E4C-BBBF-1A0B726453ED}" dt="2023-02-03T14:05:13.208" v="1233" actId="1076"/>
          <ac:picMkLst>
            <pc:docMk/>
            <pc:sldMk cId="123089539" sldId="256"/>
            <ac:picMk id="8" creationId="{84646D27-94CC-D14F-6795-E1232954DA2E}"/>
          </ac:picMkLst>
        </pc:picChg>
        <pc:picChg chg="add mod modCrop">
          <ac:chgData name="Jonathan Vella-Blake" userId="d23ce8d0-b4fb-44ce-a390-57dea0071db2" providerId="ADAL" clId="{C68C603B-928A-4E4C-BBBF-1A0B726453ED}" dt="2023-02-01T11:51:54.062" v="1131" actId="1076"/>
          <ac:picMkLst>
            <pc:docMk/>
            <pc:sldMk cId="123089539" sldId="256"/>
            <ac:picMk id="9" creationId="{7E9EA7B0-0677-F665-2AA2-00446D5B3A7F}"/>
          </ac:picMkLst>
        </pc:picChg>
        <pc:picChg chg="del">
          <ac:chgData name="Jonathan Vella-Blake" userId="d23ce8d0-b4fb-44ce-a390-57dea0071db2" providerId="ADAL" clId="{C68C603B-928A-4E4C-BBBF-1A0B726453ED}" dt="2023-01-31T20:38:00.473" v="146" actId="478"/>
          <ac:picMkLst>
            <pc:docMk/>
            <pc:sldMk cId="123089539" sldId="256"/>
            <ac:picMk id="9" creationId="{9817AE36-6BAB-930F-D6B6-D2FD9DA4396A}"/>
          </ac:picMkLst>
        </pc:picChg>
        <pc:picChg chg="add mod">
          <ac:chgData name="Jonathan Vella-Blake" userId="d23ce8d0-b4fb-44ce-a390-57dea0071db2" providerId="ADAL" clId="{C68C603B-928A-4E4C-BBBF-1A0B726453ED}" dt="2023-02-01T11:55:14.391" v="1170" actId="1076"/>
          <ac:picMkLst>
            <pc:docMk/>
            <pc:sldMk cId="123089539" sldId="256"/>
            <ac:picMk id="15" creationId="{F85E3BA2-B3E5-4BEF-536F-3C0B4E1741A2}"/>
          </ac:picMkLst>
        </pc:picChg>
        <pc:picChg chg="add del mod">
          <ac:chgData name="Jonathan Vella-Blake" userId="d23ce8d0-b4fb-44ce-a390-57dea0071db2" providerId="ADAL" clId="{C68C603B-928A-4E4C-BBBF-1A0B726453ED}" dt="2023-01-31T21:13:43.843" v="540" actId="478"/>
          <ac:picMkLst>
            <pc:docMk/>
            <pc:sldMk cId="123089539" sldId="256"/>
            <ac:picMk id="16" creationId="{B3D50658-B3BF-72C5-5E0F-0E7C75CA97E9}"/>
          </ac:picMkLst>
        </pc:picChg>
        <pc:picChg chg="add mod">
          <ac:chgData name="Jonathan Vella-Blake" userId="d23ce8d0-b4fb-44ce-a390-57dea0071db2" providerId="ADAL" clId="{C68C603B-928A-4E4C-BBBF-1A0B726453ED}" dt="2023-02-01T11:45:32.120" v="1059" actId="1076"/>
          <ac:picMkLst>
            <pc:docMk/>
            <pc:sldMk cId="123089539" sldId="256"/>
            <ac:picMk id="17" creationId="{F65FE64E-7DEB-586F-CE71-104983B742FE}"/>
          </ac:picMkLst>
        </pc:picChg>
        <pc:picChg chg="add mod modCrop">
          <ac:chgData name="Jonathan Vella-Blake" userId="d23ce8d0-b4fb-44ce-a390-57dea0071db2" providerId="ADAL" clId="{C68C603B-928A-4E4C-BBBF-1A0B726453ED}" dt="2023-02-01T11:52:28.159" v="1138" actId="1076"/>
          <ac:picMkLst>
            <pc:docMk/>
            <pc:sldMk cId="123089539" sldId="256"/>
            <ac:picMk id="18" creationId="{EFD2EDE4-2043-DBFB-F05B-B1FAB9D30970}"/>
          </ac:picMkLst>
        </pc:picChg>
        <pc:picChg chg="del">
          <ac:chgData name="Jonathan Vella-Blake" userId="d23ce8d0-b4fb-44ce-a390-57dea0071db2" providerId="ADAL" clId="{C68C603B-928A-4E4C-BBBF-1A0B726453ED}" dt="2023-01-31T20:38:11.780" v="149" actId="478"/>
          <ac:picMkLst>
            <pc:docMk/>
            <pc:sldMk cId="123089539" sldId="256"/>
            <ac:picMk id="44" creationId="{9921AF78-4417-05AF-60A9-4010C86C0C4C}"/>
          </ac:picMkLst>
        </pc:picChg>
        <pc:picChg chg="del">
          <ac:chgData name="Jonathan Vella-Blake" userId="d23ce8d0-b4fb-44ce-a390-57dea0071db2" providerId="ADAL" clId="{C68C603B-928A-4E4C-BBBF-1A0B726453ED}" dt="2023-01-31T20:38:00.473" v="146" actId="478"/>
          <ac:picMkLst>
            <pc:docMk/>
            <pc:sldMk cId="123089539" sldId="256"/>
            <ac:picMk id="52" creationId="{3A783D12-E542-45A8-44C0-B78CDBB3D28A}"/>
          </ac:picMkLst>
        </pc:picChg>
        <pc:picChg chg="add mod">
          <ac:chgData name="Jonathan Vella-Blake" userId="d23ce8d0-b4fb-44ce-a390-57dea0071db2" providerId="ADAL" clId="{C68C603B-928A-4E4C-BBBF-1A0B726453ED}" dt="2023-02-01T11:54:27.671" v="1165" actId="1076"/>
          <ac:picMkLst>
            <pc:docMk/>
            <pc:sldMk cId="123089539" sldId="256"/>
            <ac:picMk id="1026" creationId="{7B2C7715-FC4E-2768-D1ED-2C6F8373F465}"/>
          </ac:picMkLst>
        </pc:picChg>
        <pc:picChg chg="add mod">
          <ac:chgData name="Jonathan Vella-Blake" userId="d23ce8d0-b4fb-44ce-a390-57dea0071db2" providerId="ADAL" clId="{C68C603B-928A-4E4C-BBBF-1A0B726453ED}" dt="2023-01-31T21:41:12.153" v="817" actId="1076"/>
          <ac:picMkLst>
            <pc:docMk/>
            <pc:sldMk cId="123089539" sldId="256"/>
            <ac:picMk id="1030" creationId="{948627E1-EFC2-BC1D-83D0-B1FEE820BE91}"/>
          </ac:picMkLst>
        </pc:picChg>
        <pc:picChg chg="del">
          <ac:chgData name="Jonathan Vella-Blake" userId="d23ce8d0-b4fb-44ce-a390-57dea0071db2" providerId="ADAL" clId="{C68C603B-928A-4E4C-BBBF-1A0B726453ED}" dt="2023-01-31T20:38:10.031" v="148" actId="478"/>
          <ac:picMkLst>
            <pc:docMk/>
            <pc:sldMk cId="123089539" sldId="256"/>
            <ac:picMk id="1032" creationId="{266082EE-25D2-EDBD-F4B9-8ECA90287376}"/>
          </ac:picMkLst>
        </pc:picChg>
        <pc:picChg chg="del">
          <ac:chgData name="Jonathan Vella-Blake" userId="d23ce8d0-b4fb-44ce-a390-57dea0071db2" providerId="ADAL" clId="{C68C603B-928A-4E4C-BBBF-1A0B726453ED}" dt="2023-01-31T20:38:00.473" v="146" actId="478"/>
          <ac:picMkLst>
            <pc:docMk/>
            <pc:sldMk cId="123089539" sldId="256"/>
            <ac:picMk id="1055" creationId="{2AE598AB-705F-E4DE-9A02-F5E4BDB70EC0}"/>
          </ac:picMkLst>
        </pc:picChg>
        <pc:picChg chg="del">
          <ac:chgData name="Jonathan Vella-Blake" userId="d23ce8d0-b4fb-44ce-a390-57dea0071db2" providerId="ADAL" clId="{C68C603B-928A-4E4C-BBBF-1A0B726453ED}" dt="2023-01-31T20:38:00.473" v="146" actId="478"/>
          <ac:picMkLst>
            <pc:docMk/>
            <pc:sldMk cId="123089539" sldId="256"/>
            <ac:picMk id="1057" creationId="{E8656856-65DE-6C9C-0BAB-7F1785224CBD}"/>
          </ac:picMkLst>
        </pc:picChg>
        <pc:picChg chg="del">
          <ac:chgData name="Jonathan Vella-Blake" userId="d23ce8d0-b4fb-44ce-a390-57dea0071db2" providerId="ADAL" clId="{C68C603B-928A-4E4C-BBBF-1A0B726453ED}" dt="2023-01-31T20:38:00.473" v="146" actId="478"/>
          <ac:picMkLst>
            <pc:docMk/>
            <pc:sldMk cId="123089539" sldId="256"/>
            <ac:picMk id="1059" creationId="{D5D4E404-7D88-C9FD-CF2C-A23579286C88}"/>
          </ac:picMkLst>
        </pc:picChg>
        <pc:picChg chg="del">
          <ac:chgData name="Jonathan Vella-Blake" userId="d23ce8d0-b4fb-44ce-a390-57dea0071db2" providerId="ADAL" clId="{C68C603B-928A-4E4C-BBBF-1A0B726453ED}" dt="2023-01-31T20:38:00.473" v="146" actId="478"/>
          <ac:picMkLst>
            <pc:docMk/>
            <pc:sldMk cId="123089539" sldId="256"/>
            <ac:picMk id="1061" creationId="{7C83B227-CB75-D2CF-ED3D-A763B6F412F5}"/>
          </ac:picMkLst>
        </pc:picChg>
        <pc:picChg chg="del">
          <ac:chgData name="Jonathan Vella-Blake" userId="d23ce8d0-b4fb-44ce-a390-57dea0071db2" providerId="ADAL" clId="{C68C603B-928A-4E4C-BBBF-1A0B726453ED}" dt="2023-01-31T20:38:00.473" v="146" actId="478"/>
          <ac:picMkLst>
            <pc:docMk/>
            <pc:sldMk cId="123089539" sldId="256"/>
            <ac:picMk id="1063" creationId="{5B99D5D1-9799-6159-C7DE-3046BA794901}"/>
          </ac:picMkLst>
        </pc:picChg>
        <pc:picChg chg="del">
          <ac:chgData name="Jonathan Vella-Blake" userId="d23ce8d0-b4fb-44ce-a390-57dea0071db2" providerId="ADAL" clId="{C68C603B-928A-4E4C-BBBF-1A0B726453ED}" dt="2023-01-31T20:38:00.473" v="146" actId="478"/>
          <ac:picMkLst>
            <pc:docMk/>
            <pc:sldMk cId="123089539" sldId="256"/>
            <ac:picMk id="1065" creationId="{667D5CD6-9694-69ED-481E-9266B8D79CC4}"/>
          </ac:picMkLst>
        </pc:picChg>
        <pc:picChg chg="del">
          <ac:chgData name="Jonathan Vella-Blake" userId="d23ce8d0-b4fb-44ce-a390-57dea0071db2" providerId="ADAL" clId="{C68C603B-928A-4E4C-BBBF-1A0B726453ED}" dt="2023-01-31T20:38:07.188" v="147" actId="478"/>
          <ac:picMkLst>
            <pc:docMk/>
            <pc:sldMk cId="123089539" sldId="256"/>
            <ac:picMk id="1098" creationId="{2A69E486-9768-DA35-127E-6206C52085DD}"/>
          </ac:picMkLst>
        </pc:picChg>
        <pc:picChg chg="del">
          <ac:chgData name="Jonathan Vella-Blake" userId="d23ce8d0-b4fb-44ce-a390-57dea0071db2" providerId="ADAL" clId="{C68C603B-928A-4E4C-BBBF-1A0B726453ED}" dt="2023-01-31T20:38:07.188" v="147" actId="478"/>
          <ac:picMkLst>
            <pc:docMk/>
            <pc:sldMk cId="123089539" sldId="256"/>
            <ac:picMk id="1104" creationId="{4C883B0C-5BB3-E348-2C70-4F63C6109FF8}"/>
          </ac:picMkLst>
        </pc:picChg>
        <pc:picChg chg="del">
          <ac:chgData name="Jonathan Vella-Blake" userId="d23ce8d0-b4fb-44ce-a390-57dea0071db2" providerId="ADAL" clId="{C68C603B-928A-4E4C-BBBF-1A0B726453ED}" dt="2023-01-31T20:38:07.188" v="147" actId="478"/>
          <ac:picMkLst>
            <pc:docMk/>
            <pc:sldMk cId="123089539" sldId="256"/>
            <ac:picMk id="1106" creationId="{89FDCC24-BEB2-21D1-1988-8EC56FC85C4C}"/>
          </ac:picMkLst>
        </pc:picChg>
        <pc:picChg chg="del">
          <ac:chgData name="Jonathan Vella-Blake" userId="d23ce8d0-b4fb-44ce-a390-57dea0071db2" providerId="ADAL" clId="{C68C603B-928A-4E4C-BBBF-1A0B726453ED}" dt="2023-01-31T20:38:07.188" v="147" actId="478"/>
          <ac:picMkLst>
            <pc:docMk/>
            <pc:sldMk cId="123089539" sldId="256"/>
            <ac:picMk id="1108" creationId="{A101FFEA-A9D1-C070-2A87-F96316A14D4C}"/>
          </ac:picMkLst>
        </pc:picChg>
        <pc:picChg chg="del">
          <ac:chgData name="Jonathan Vella-Blake" userId="d23ce8d0-b4fb-44ce-a390-57dea0071db2" providerId="ADAL" clId="{C68C603B-928A-4E4C-BBBF-1A0B726453ED}" dt="2023-01-31T20:38:07.188" v="147" actId="478"/>
          <ac:picMkLst>
            <pc:docMk/>
            <pc:sldMk cId="123089539" sldId="256"/>
            <ac:picMk id="1115" creationId="{1EF4A4D2-3A2B-075C-8E3C-B82C70CB9B43}"/>
          </ac:picMkLst>
        </pc:picChg>
        <pc:picChg chg="del">
          <ac:chgData name="Jonathan Vella-Blake" userId="d23ce8d0-b4fb-44ce-a390-57dea0071db2" providerId="ADAL" clId="{C68C603B-928A-4E4C-BBBF-1A0B726453ED}" dt="2023-01-31T20:38:07.188" v="147" actId="478"/>
          <ac:picMkLst>
            <pc:docMk/>
            <pc:sldMk cId="123089539" sldId="256"/>
            <ac:picMk id="1117" creationId="{27AA37FE-31BD-E4AC-B36F-CFD2E6FEB127}"/>
          </ac:picMkLst>
        </pc:picChg>
        <pc:picChg chg="del">
          <ac:chgData name="Jonathan Vella-Blake" userId="d23ce8d0-b4fb-44ce-a390-57dea0071db2" providerId="ADAL" clId="{C68C603B-928A-4E4C-BBBF-1A0B726453ED}" dt="2023-01-31T20:38:07.188" v="147" actId="478"/>
          <ac:picMkLst>
            <pc:docMk/>
            <pc:sldMk cId="123089539" sldId="256"/>
            <ac:picMk id="1119" creationId="{A16BCDC7-B4FC-02F2-AFCD-7333779F5EF5}"/>
          </ac:picMkLst>
        </pc:picChg>
        <pc:picChg chg="del">
          <ac:chgData name="Jonathan Vella-Blake" userId="d23ce8d0-b4fb-44ce-a390-57dea0071db2" providerId="ADAL" clId="{C68C603B-928A-4E4C-BBBF-1A0B726453ED}" dt="2023-01-31T20:38:07.188" v="147" actId="478"/>
          <ac:picMkLst>
            <pc:docMk/>
            <pc:sldMk cId="123089539" sldId="256"/>
            <ac:picMk id="1121" creationId="{D470A985-A144-DEB5-98D6-59BB5606C26C}"/>
          </ac:picMkLst>
        </pc:picChg>
        <pc:picChg chg="del">
          <ac:chgData name="Jonathan Vella-Blake" userId="d23ce8d0-b4fb-44ce-a390-57dea0071db2" providerId="ADAL" clId="{C68C603B-928A-4E4C-BBBF-1A0B726453ED}" dt="2023-01-31T20:38:07.188" v="147" actId="478"/>
          <ac:picMkLst>
            <pc:docMk/>
            <pc:sldMk cId="123089539" sldId="256"/>
            <ac:picMk id="1122" creationId="{FC184FEE-4F20-96BB-EEE0-D8871C27F0E0}"/>
          </ac:picMkLst>
        </pc:picChg>
        <pc:picChg chg="del">
          <ac:chgData name="Jonathan Vella-Blake" userId="d23ce8d0-b4fb-44ce-a390-57dea0071db2" providerId="ADAL" clId="{C68C603B-928A-4E4C-BBBF-1A0B726453ED}" dt="2023-01-31T20:38:07.188" v="147" actId="478"/>
          <ac:picMkLst>
            <pc:docMk/>
            <pc:sldMk cId="123089539" sldId="256"/>
            <ac:picMk id="1124" creationId="{208866F0-FBA9-9C1F-9CAA-383E16FE0C1E}"/>
          </ac:picMkLst>
        </pc:picChg>
        <pc:cxnChg chg="del mod">
          <ac:chgData name="Jonathan Vella-Blake" userId="d23ce8d0-b4fb-44ce-a390-57dea0071db2" providerId="ADAL" clId="{C68C603B-928A-4E4C-BBBF-1A0B726453ED}" dt="2023-01-31T20:38:07.188" v="147" actId="478"/>
          <ac:cxnSpMkLst>
            <pc:docMk/>
            <pc:sldMk cId="123089539" sldId="256"/>
            <ac:cxnSpMk id="8" creationId="{D32C31D8-A918-FF1A-C242-77DB29A31A6F}"/>
          </ac:cxnSpMkLst>
        </pc:cxnChg>
        <pc:cxnChg chg="del mod">
          <ac:chgData name="Jonathan Vella-Blake" userId="d23ce8d0-b4fb-44ce-a390-57dea0071db2" providerId="ADAL" clId="{C68C603B-928A-4E4C-BBBF-1A0B726453ED}" dt="2023-01-31T20:38:07.188" v="147" actId="478"/>
          <ac:cxnSpMkLst>
            <pc:docMk/>
            <pc:sldMk cId="123089539" sldId="256"/>
            <ac:cxnSpMk id="29" creationId="{8D341BCD-B16F-3AE4-CA76-3B23A165DEC3}"/>
          </ac:cxnSpMkLst>
        </pc:cxnChg>
        <pc:cxnChg chg="del mod">
          <ac:chgData name="Jonathan Vella-Blake" userId="d23ce8d0-b4fb-44ce-a390-57dea0071db2" providerId="ADAL" clId="{C68C603B-928A-4E4C-BBBF-1A0B726453ED}" dt="2023-01-31T20:38:07.188" v="147" actId="478"/>
          <ac:cxnSpMkLst>
            <pc:docMk/>
            <pc:sldMk cId="123089539" sldId="256"/>
            <ac:cxnSpMk id="33" creationId="{AFC97495-B243-A06F-40AF-ED17A12BDF08}"/>
          </ac:cxnSpMkLst>
        </pc:cxnChg>
        <pc:cxnChg chg="del mod">
          <ac:chgData name="Jonathan Vella-Blake" userId="d23ce8d0-b4fb-44ce-a390-57dea0071db2" providerId="ADAL" clId="{C68C603B-928A-4E4C-BBBF-1A0B726453ED}" dt="2023-01-31T20:38:07.188" v="147" actId="478"/>
          <ac:cxnSpMkLst>
            <pc:docMk/>
            <pc:sldMk cId="123089539" sldId="256"/>
            <ac:cxnSpMk id="38" creationId="{04ADB62F-ECA3-7889-AC95-68FA455FAC1D}"/>
          </ac:cxnSpMkLst>
        </pc:cxnChg>
        <pc:cxnChg chg="del">
          <ac:chgData name="Jonathan Vella-Blake" userId="d23ce8d0-b4fb-44ce-a390-57dea0071db2" providerId="ADAL" clId="{C68C603B-928A-4E4C-BBBF-1A0B726453ED}" dt="2023-01-31T20:38:07.188" v="147" actId="478"/>
          <ac:cxnSpMkLst>
            <pc:docMk/>
            <pc:sldMk cId="123089539" sldId="256"/>
            <ac:cxnSpMk id="41" creationId="{FD0FAC85-2191-5C29-177F-E4D54CD69D32}"/>
          </ac:cxnSpMkLst>
        </pc:cxnChg>
        <pc:cxnChg chg="del">
          <ac:chgData name="Jonathan Vella-Blake" userId="d23ce8d0-b4fb-44ce-a390-57dea0071db2" providerId="ADAL" clId="{C68C603B-928A-4E4C-BBBF-1A0B726453ED}" dt="2023-01-31T20:38:07.188" v="147" actId="478"/>
          <ac:cxnSpMkLst>
            <pc:docMk/>
            <pc:sldMk cId="123089539" sldId="256"/>
            <ac:cxnSpMk id="42" creationId="{1A96A5FD-FD2B-F906-9577-D802C54BACE2}"/>
          </ac:cxnSpMkLst>
        </pc:cxnChg>
        <pc:cxnChg chg="del mod">
          <ac:chgData name="Jonathan Vella-Blake" userId="d23ce8d0-b4fb-44ce-a390-57dea0071db2" providerId="ADAL" clId="{C68C603B-928A-4E4C-BBBF-1A0B726453ED}" dt="2023-01-31T20:38:07.188" v="147" actId="478"/>
          <ac:cxnSpMkLst>
            <pc:docMk/>
            <pc:sldMk cId="123089539" sldId="256"/>
            <ac:cxnSpMk id="47" creationId="{4DFCF7B1-C452-A8A2-828B-43A198D971C0}"/>
          </ac:cxnSpMkLst>
        </pc:cxnChg>
        <pc:cxnChg chg="del mod">
          <ac:chgData name="Jonathan Vella-Blake" userId="d23ce8d0-b4fb-44ce-a390-57dea0071db2" providerId="ADAL" clId="{C68C603B-928A-4E4C-BBBF-1A0B726453ED}" dt="2023-01-31T20:38:00.473" v="146" actId="478"/>
          <ac:cxnSpMkLst>
            <pc:docMk/>
            <pc:sldMk cId="123089539" sldId="256"/>
            <ac:cxnSpMk id="62" creationId="{D8E34A8D-2816-2DAC-66DA-C394CE36F0A8}"/>
          </ac:cxnSpMkLst>
        </pc:cxnChg>
        <pc:cxnChg chg="del mod">
          <ac:chgData name="Jonathan Vella-Blake" userId="d23ce8d0-b4fb-44ce-a390-57dea0071db2" providerId="ADAL" clId="{C68C603B-928A-4E4C-BBBF-1A0B726453ED}" dt="2023-01-31T20:38:00.473" v="146" actId="478"/>
          <ac:cxnSpMkLst>
            <pc:docMk/>
            <pc:sldMk cId="123089539" sldId="256"/>
            <ac:cxnSpMk id="1029" creationId="{BD3930FE-A4E0-4385-A14E-AAC3D1221771}"/>
          </ac:cxnSpMkLst>
        </pc:cxnChg>
        <pc:cxnChg chg="del mod">
          <ac:chgData name="Jonathan Vella-Blake" userId="d23ce8d0-b4fb-44ce-a390-57dea0071db2" providerId="ADAL" clId="{C68C603B-928A-4E4C-BBBF-1A0B726453ED}" dt="2023-01-31T20:38:00.473" v="146" actId="478"/>
          <ac:cxnSpMkLst>
            <pc:docMk/>
            <pc:sldMk cId="123089539" sldId="256"/>
            <ac:cxnSpMk id="1038" creationId="{30E1FB55-AE4D-7294-50FF-9EF7C55E9DB4}"/>
          </ac:cxnSpMkLst>
        </pc:cxnChg>
        <pc:cxnChg chg="del mod">
          <ac:chgData name="Jonathan Vella-Blake" userId="d23ce8d0-b4fb-44ce-a390-57dea0071db2" providerId="ADAL" clId="{C68C603B-928A-4E4C-BBBF-1A0B726453ED}" dt="2023-01-31T20:38:00.473" v="146" actId="478"/>
          <ac:cxnSpMkLst>
            <pc:docMk/>
            <pc:sldMk cId="123089539" sldId="256"/>
            <ac:cxnSpMk id="1041" creationId="{83C110B6-9B17-0A0F-DE74-20B19B2D672F}"/>
          </ac:cxnSpMkLst>
        </pc:cxnChg>
        <pc:cxnChg chg="del mod">
          <ac:chgData name="Jonathan Vella-Blake" userId="d23ce8d0-b4fb-44ce-a390-57dea0071db2" providerId="ADAL" clId="{C68C603B-928A-4E4C-BBBF-1A0B726453ED}" dt="2023-01-31T20:38:00.473" v="146" actId="478"/>
          <ac:cxnSpMkLst>
            <pc:docMk/>
            <pc:sldMk cId="123089539" sldId="256"/>
            <ac:cxnSpMk id="1044" creationId="{BB00AF38-BD19-0501-D6B9-4771C1EDA2B6}"/>
          </ac:cxnSpMkLst>
        </pc:cxnChg>
        <pc:cxnChg chg="del mod">
          <ac:chgData name="Jonathan Vella-Blake" userId="d23ce8d0-b4fb-44ce-a390-57dea0071db2" providerId="ADAL" clId="{C68C603B-928A-4E4C-BBBF-1A0B726453ED}" dt="2023-01-31T20:38:00.473" v="146" actId="478"/>
          <ac:cxnSpMkLst>
            <pc:docMk/>
            <pc:sldMk cId="123089539" sldId="256"/>
            <ac:cxnSpMk id="1047" creationId="{71B3867B-0E6D-4792-6B3F-49A9989E8B26}"/>
          </ac:cxnSpMkLst>
        </pc:cxnChg>
        <pc:cxnChg chg="del mod">
          <ac:chgData name="Jonathan Vella-Blake" userId="d23ce8d0-b4fb-44ce-a390-57dea0071db2" providerId="ADAL" clId="{C68C603B-928A-4E4C-BBBF-1A0B726453ED}" dt="2023-01-31T20:38:00.473" v="146" actId="478"/>
          <ac:cxnSpMkLst>
            <pc:docMk/>
            <pc:sldMk cId="123089539" sldId="256"/>
            <ac:cxnSpMk id="1050" creationId="{F0DF94D7-F2A7-36EC-338D-B82504176889}"/>
          </ac:cxnSpMkLst>
        </pc:cxnChg>
        <pc:cxnChg chg="del mod">
          <ac:chgData name="Jonathan Vella-Blake" userId="d23ce8d0-b4fb-44ce-a390-57dea0071db2" providerId="ADAL" clId="{C68C603B-928A-4E4C-BBBF-1A0B726453ED}" dt="2023-01-31T20:38:00.473" v="146" actId="478"/>
          <ac:cxnSpMkLst>
            <pc:docMk/>
            <pc:sldMk cId="123089539" sldId="256"/>
            <ac:cxnSpMk id="1053" creationId="{75BB5B74-6D5A-B4EA-9D2B-038C4593A144}"/>
          </ac:cxnSpMkLst>
        </pc:cxnChg>
        <pc:cxnChg chg="del">
          <ac:chgData name="Jonathan Vella-Blake" userId="d23ce8d0-b4fb-44ce-a390-57dea0071db2" providerId="ADAL" clId="{C68C603B-928A-4E4C-BBBF-1A0B726453ED}" dt="2023-01-31T20:38:07.188" v="147" actId="478"/>
          <ac:cxnSpMkLst>
            <pc:docMk/>
            <pc:sldMk cId="123089539" sldId="256"/>
            <ac:cxnSpMk id="1078" creationId="{F5521297-9EEE-5044-FA9E-C6923AB01E35}"/>
          </ac:cxnSpMkLst>
        </pc:cxnChg>
        <pc:cxnChg chg="del">
          <ac:chgData name="Jonathan Vella-Blake" userId="d23ce8d0-b4fb-44ce-a390-57dea0071db2" providerId="ADAL" clId="{C68C603B-928A-4E4C-BBBF-1A0B726453ED}" dt="2023-01-31T20:38:07.188" v="147" actId="478"/>
          <ac:cxnSpMkLst>
            <pc:docMk/>
            <pc:sldMk cId="123089539" sldId="256"/>
            <ac:cxnSpMk id="1080" creationId="{A9A0CE2C-2330-953D-C481-119FC0F7B93F}"/>
          </ac:cxnSpMkLst>
        </pc:cxnChg>
        <pc:cxnChg chg="del mod">
          <ac:chgData name="Jonathan Vella-Blake" userId="d23ce8d0-b4fb-44ce-a390-57dea0071db2" providerId="ADAL" clId="{C68C603B-928A-4E4C-BBBF-1A0B726453ED}" dt="2023-01-31T20:38:07.188" v="147" actId="478"/>
          <ac:cxnSpMkLst>
            <pc:docMk/>
            <pc:sldMk cId="123089539" sldId="256"/>
            <ac:cxnSpMk id="1111" creationId="{BF9A8062-5E40-EEFE-7EE3-1EC58D2E4996}"/>
          </ac:cxnSpMkLst>
        </pc:cxnChg>
      </pc:sldChg>
    </pc:docChg>
  </pc:docChgLst>
  <pc:docChgLst>
    <pc:chgData name="Jonathan Vella-Blake" userId="d23ce8d0-b4fb-44ce-a390-57dea0071db2" providerId="ADAL" clId="{FD9B82BA-D148-4F88-9A11-07469C14AD08}"/>
    <pc:docChg chg="undo redo custSel modSld">
      <pc:chgData name="Jonathan Vella-Blake" userId="d23ce8d0-b4fb-44ce-a390-57dea0071db2" providerId="ADAL" clId="{FD9B82BA-D148-4F88-9A11-07469C14AD08}" dt="2022-01-24T23:33:12.325" v="822" actId="1076"/>
      <pc:docMkLst>
        <pc:docMk/>
      </pc:docMkLst>
      <pc:sldChg chg="addSp delSp modSp mod">
        <pc:chgData name="Jonathan Vella-Blake" userId="d23ce8d0-b4fb-44ce-a390-57dea0071db2" providerId="ADAL" clId="{FD9B82BA-D148-4F88-9A11-07469C14AD08}" dt="2022-01-24T23:33:12.325" v="822" actId="1076"/>
        <pc:sldMkLst>
          <pc:docMk/>
          <pc:sldMk cId="123089539" sldId="256"/>
        </pc:sldMkLst>
        <pc:spChg chg="add mod">
          <ac:chgData name="Jonathan Vella-Blake" userId="d23ce8d0-b4fb-44ce-a390-57dea0071db2" providerId="ADAL" clId="{FD9B82BA-D148-4F88-9A11-07469C14AD08}" dt="2022-01-24T23:06:24.112" v="105" actId="1076"/>
          <ac:spMkLst>
            <pc:docMk/>
            <pc:sldMk cId="123089539" sldId="256"/>
            <ac:spMk id="6" creationId="{8EB96C3B-6770-4CD3-8F77-C7A35484E122}"/>
          </ac:spMkLst>
        </pc:spChg>
        <pc:spChg chg="add mod">
          <ac:chgData name="Jonathan Vella-Blake" userId="d23ce8d0-b4fb-44ce-a390-57dea0071db2" providerId="ADAL" clId="{FD9B82BA-D148-4F88-9A11-07469C14AD08}" dt="2022-01-24T23:07:52.968" v="117" actId="1076"/>
          <ac:spMkLst>
            <pc:docMk/>
            <pc:sldMk cId="123089539" sldId="256"/>
            <ac:spMk id="12" creationId="{DF33693B-9DA0-4C88-B9E9-317E2ECE674E}"/>
          </ac:spMkLst>
        </pc:spChg>
        <pc:spChg chg="add mod ord">
          <ac:chgData name="Jonathan Vella-Blake" userId="d23ce8d0-b4fb-44ce-a390-57dea0071db2" providerId="ADAL" clId="{FD9B82BA-D148-4F88-9A11-07469C14AD08}" dt="2022-01-24T23:06:24.112" v="105" actId="1076"/>
          <ac:spMkLst>
            <pc:docMk/>
            <pc:sldMk cId="123089539" sldId="256"/>
            <ac:spMk id="30" creationId="{9FA93CCB-2A88-41CF-ACE1-229B426C888A}"/>
          </ac:spMkLst>
        </pc:spChg>
        <pc:spChg chg="add mod">
          <ac:chgData name="Jonathan Vella-Blake" userId="d23ce8d0-b4fb-44ce-a390-57dea0071db2" providerId="ADAL" clId="{FD9B82BA-D148-4F88-9A11-07469C14AD08}" dt="2022-01-24T23:06:24.112" v="105" actId="1076"/>
          <ac:spMkLst>
            <pc:docMk/>
            <pc:sldMk cId="123089539" sldId="256"/>
            <ac:spMk id="32" creationId="{88CF3205-0E70-4B13-B72D-D6906516B730}"/>
          </ac:spMkLst>
        </pc:spChg>
        <pc:spChg chg="add mod">
          <ac:chgData name="Jonathan Vella-Blake" userId="d23ce8d0-b4fb-44ce-a390-57dea0071db2" providerId="ADAL" clId="{FD9B82BA-D148-4F88-9A11-07469C14AD08}" dt="2022-01-24T23:06:24.112" v="105" actId="1076"/>
          <ac:spMkLst>
            <pc:docMk/>
            <pc:sldMk cId="123089539" sldId="256"/>
            <ac:spMk id="34" creationId="{9F0BEAB9-9D18-46EF-B3DE-69CC839BD815}"/>
          </ac:spMkLst>
        </pc:spChg>
        <pc:spChg chg="add mod">
          <ac:chgData name="Jonathan Vella-Blake" userId="d23ce8d0-b4fb-44ce-a390-57dea0071db2" providerId="ADAL" clId="{FD9B82BA-D148-4F88-9A11-07469C14AD08}" dt="2022-01-24T23:19:02.027" v="622" actId="1076"/>
          <ac:spMkLst>
            <pc:docMk/>
            <pc:sldMk cId="123089539" sldId="256"/>
            <ac:spMk id="35" creationId="{4BFD38FE-AB0A-40C7-9AC7-A9088944E18E}"/>
          </ac:spMkLst>
        </pc:spChg>
        <pc:spChg chg="add mod">
          <ac:chgData name="Jonathan Vella-Blake" userId="d23ce8d0-b4fb-44ce-a390-57dea0071db2" providerId="ADAL" clId="{FD9B82BA-D148-4F88-9A11-07469C14AD08}" dt="2022-01-24T23:19:02.027" v="622" actId="1076"/>
          <ac:spMkLst>
            <pc:docMk/>
            <pc:sldMk cId="123089539" sldId="256"/>
            <ac:spMk id="36" creationId="{0A82B27B-E96A-47B4-B505-1AB8B2594619}"/>
          </ac:spMkLst>
        </pc:spChg>
        <pc:spChg chg="add mod">
          <ac:chgData name="Jonathan Vella-Blake" userId="d23ce8d0-b4fb-44ce-a390-57dea0071db2" providerId="ADAL" clId="{FD9B82BA-D148-4F88-9A11-07469C14AD08}" dt="2022-01-24T23:19:02.027" v="622" actId="1076"/>
          <ac:spMkLst>
            <pc:docMk/>
            <pc:sldMk cId="123089539" sldId="256"/>
            <ac:spMk id="38" creationId="{DDC42ED5-9A56-46C8-958A-8EAFA59C06C1}"/>
          </ac:spMkLst>
        </pc:spChg>
        <pc:spChg chg="add mod">
          <ac:chgData name="Jonathan Vella-Blake" userId="d23ce8d0-b4fb-44ce-a390-57dea0071db2" providerId="ADAL" clId="{FD9B82BA-D148-4F88-9A11-07469C14AD08}" dt="2022-01-24T23:19:02.027" v="622" actId="1076"/>
          <ac:spMkLst>
            <pc:docMk/>
            <pc:sldMk cId="123089539" sldId="256"/>
            <ac:spMk id="40" creationId="{13BD3EDE-F488-4CAD-AC91-E22D3179373C}"/>
          </ac:spMkLst>
        </pc:spChg>
        <pc:spChg chg="add mod">
          <ac:chgData name="Jonathan Vella-Blake" userId="d23ce8d0-b4fb-44ce-a390-57dea0071db2" providerId="ADAL" clId="{FD9B82BA-D148-4F88-9A11-07469C14AD08}" dt="2022-01-24T23:19:14.107" v="623" actId="1076"/>
          <ac:spMkLst>
            <pc:docMk/>
            <pc:sldMk cId="123089539" sldId="256"/>
            <ac:spMk id="42" creationId="{AA30ACE2-2E0C-43E8-B38F-A5D95787B004}"/>
          </ac:spMkLst>
        </pc:spChg>
        <pc:spChg chg="add mod">
          <ac:chgData name="Jonathan Vella-Blake" userId="d23ce8d0-b4fb-44ce-a390-57dea0071db2" providerId="ADAL" clId="{FD9B82BA-D148-4F88-9A11-07469C14AD08}" dt="2022-01-24T23:19:14.107" v="623" actId="1076"/>
          <ac:spMkLst>
            <pc:docMk/>
            <pc:sldMk cId="123089539" sldId="256"/>
            <ac:spMk id="43" creationId="{A6B9822D-CC89-4A8B-A1FC-276EA65A2F75}"/>
          </ac:spMkLst>
        </pc:spChg>
        <pc:spChg chg="add mod">
          <ac:chgData name="Jonathan Vella-Blake" userId="d23ce8d0-b4fb-44ce-a390-57dea0071db2" providerId="ADAL" clId="{FD9B82BA-D148-4F88-9A11-07469C14AD08}" dt="2022-01-24T23:19:14.107" v="623" actId="1076"/>
          <ac:spMkLst>
            <pc:docMk/>
            <pc:sldMk cId="123089539" sldId="256"/>
            <ac:spMk id="45" creationId="{B5689217-476A-4601-B970-C3DF5FF135B6}"/>
          </ac:spMkLst>
        </pc:spChg>
        <pc:spChg chg="add mod">
          <ac:chgData name="Jonathan Vella-Blake" userId="d23ce8d0-b4fb-44ce-a390-57dea0071db2" providerId="ADAL" clId="{FD9B82BA-D148-4F88-9A11-07469C14AD08}" dt="2022-01-24T23:19:18.222" v="624" actId="1076"/>
          <ac:spMkLst>
            <pc:docMk/>
            <pc:sldMk cId="123089539" sldId="256"/>
            <ac:spMk id="46" creationId="{BC999569-7B1C-4065-88DB-3285A906811D}"/>
          </ac:spMkLst>
        </pc:spChg>
        <pc:spChg chg="add mod">
          <ac:chgData name="Jonathan Vella-Blake" userId="d23ce8d0-b4fb-44ce-a390-57dea0071db2" providerId="ADAL" clId="{FD9B82BA-D148-4F88-9A11-07469C14AD08}" dt="2022-01-24T23:19:32.949" v="625" actId="1076"/>
          <ac:spMkLst>
            <pc:docMk/>
            <pc:sldMk cId="123089539" sldId="256"/>
            <ac:spMk id="47" creationId="{84113C3D-4E0D-4D49-AFCB-F848E631CD13}"/>
          </ac:spMkLst>
        </pc:spChg>
        <pc:spChg chg="add mod">
          <ac:chgData name="Jonathan Vella-Blake" userId="d23ce8d0-b4fb-44ce-a390-57dea0071db2" providerId="ADAL" clId="{FD9B82BA-D148-4F88-9A11-07469C14AD08}" dt="2022-01-24T23:19:32.949" v="625" actId="1076"/>
          <ac:spMkLst>
            <pc:docMk/>
            <pc:sldMk cId="123089539" sldId="256"/>
            <ac:spMk id="48" creationId="{69EAD169-1B66-4DE0-9F6F-DCD0B1218A7E}"/>
          </ac:spMkLst>
        </pc:spChg>
        <pc:spChg chg="add mod">
          <ac:chgData name="Jonathan Vella-Blake" userId="d23ce8d0-b4fb-44ce-a390-57dea0071db2" providerId="ADAL" clId="{FD9B82BA-D148-4F88-9A11-07469C14AD08}" dt="2022-01-24T23:19:32.949" v="625" actId="1076"/>
          <ac:spMkLst>
            <pc:docMk/>
            <pc:sldMk cId="123089539" sldId="256"/>
            <ac:spMk id="50" creationId="{F99E0C32-A044-4B8B-9739-A1418820A6A4}"/>
          </ac:spMkLst>
        </pc:spChg>
        <pc:spChg chg="add mod">
          <ac:chgData name="Jonathan Vella-Blake" userId="d23ce8d0-b4fb-44ce-a390-57dea0071db2" providerId="ADAL" clId="{FD9B82BA-D148-4F88-9A11-07469C14AD08}" dt="2022-01-24T23:19:32.949" v="625" actId="1076"/>
          <ac:spMkLst>
            <pc:docMk/>
            <pc:sldMk cId="123089539" sldId="256"/>
            <ac:spMk id="51" creationId="{EA5983DB-027E-4E2D-A49F-1EED0DA49BB2}"/>
          </ac:spMkLst>
        </pc:spChg>
        <pc:spChg chg="add del mod">
          <ac:chgData name="Jonathan Vella-Blake" userId="d23ce8d0-b4fb-44ce-a390-57dea0071db2" providerId="ADAL" clId="{FD9B82BA-D148-4F88-9A11-07469C14AD08}" dt="2022-01-24T23:07:53.635" v="118"/>
          <ac:spMkLst>
            <pc:docMk/>
            <pc:sldMk cId="123089539" sldId="256"/>
            <ac:spMk id="52" creationId="{E6107FF8-DB02-4B94-B121-7CD66DDB1737}"/>
          </ac:spMkLst>
        </pc:spChg>
        <pc:spChg chg="add del mod">
          <ac:chgData name="Jonathan Vella-Blake" userId="d23ce8d0-b4fb-44ce-a390-57dea0071db2" providerId="ADAL" clId="{FD9B82BA-D148-4F88-9A11-07469C14AD08}" dt="2022-01-24T23:07:53.635" v="118"/>
          <ac:spMkLst>
            <pc:docMk/>
            <pc:sldMk cId="123089539" sldId="256"/>
            <ac:spMk id="53" creationId="{9FE6E72B-A094-45B3-94C2-8492856C5D27}"/>
          </ac:spMkLst>
        </pc:spChg>
        <pc:spChg chg="add del mod">
          <ac:chgData name="Jonathan Vella-Blake" userId="d23ce8d0-b4fb-44ce-a390-57dea0071db2" providerId="ADAL" clId="{FD9B82BA-D148-4F88-9A11-07469C14AD08}" dt="2022-01-24T23:07:53.635" v="118"/>
          <ac:spMkLst>
            <pc:docMk/>
            <pc:sldMk cId="123089539" sldId="256"/>
            <ac:spMk id="55" creationId="{0208DAE3-6F4C-4C23-8ABC-5E80B2CD79E0}"/>
          </ac:spMkLst>
        </pc:spChg>
        <pc:spChg chg="add del mod">
          <ac:chgData name="Jonathan Vella-Blake" userId="d23ce8d0-b4fb-44ce-a390-57dea0071db2" providerId="ADAL" clId="{FD9B82BA-D148-4F88-9A11-07469C14AD08}" dt="2022-01-24T23:07:53.635" v="118"/>
          <ac:spMkLst>
            <pc:docMk/>
            <pc:sldMk cId="123089539" sldId="256"/>
            <ac:spMk id="56" creationId="{8246B716-8A2D-4055-B14D-B603D3375618}"/>
          </ac:spMkLst>
        </pc:spChg>
        <pc:spChg chg="add mod">
          <ac:chgData name="Jonathan Vella-Blake" userId="d23ce8d0-b4fb-44ce-a390-57dea0071db2" providerId="ADAL" clId="{FD9B82BA-D148-4F88-9A11-07469C14AD08}" dt="2022-01-24T23:20:23.482" v="627" actId="1076"/>
          <ac:spMkLst>
            <pc:docMk/>
            <pc:sldMk cId="123089539" sldId="256"/>
            <ac:spMk id="57" creationId="{41814CF0-F821-4037-AD6C-B15D4328EC62}"/>
          </ac:spMkLst>
        </pc:spChg>
        <pc:spChg chg="add mod">
          <ac:chgData name="Jonathan Vella-Blake" userId="d23ce8d0-b4fb-44ce-a390-57dea0071db2" providerId="ADAL" clId="{FD9B82BA-D148-4F88-9A11-07469C14AD08}" dt="2022-01-24T23:20:23.482" v="627" actId="1076"/>
          <ac:spMkLst>
            <pc:docMk/>
            <pc:sldMk cId="123089539" sldId="256"/>
            <ac:spMk id="58" creationId="{47336E78-9AF2-417C-AA0F-0AF0D8F56841}"/>
          </ac:spMkLst>
        </pc:spChg>
        <pc:spChg chg="add mod">
          <ac:chgData name="Jonathan Vella-Blake" userId="d23ce8d0-b4fb-44ce-a390-57dea0071db2" providerId="ADAL" clId="{FD9B82BA-D148-4F88-9A11-07469C14AD08}" dt="2022-01-24T23:20:23.482" v="627" actId="1076"/>
          <ac:spMkLst>
            <pc:docMk/>
            <pc:sldMk cId="123089539" sldId="256"/>
            <ac:spMk id="61" creationId="{BF2706E5-1902-48BD-9916-9730D3A69DE9}"/>
          </ac:spMkLst>
        </pc:spChg>
        <pc:spChg chg="add mod">
          <ac:chgData name="Jonathan Vella-Blake" userId="d23ce8d0-b4fb-44ce-a390-57dea0071db2" providerId="ADAL" clId="{FD9B82BA-D148-4F88-9A11-07469C14AD08}" dt="2022-01-24T23:20:23.482" v="627" actId="1076"/>
          <ac:spMkLst>
            <pc:docMk/>
            <pc:sldMk cId="123089539" sldId="256"/>
            <ac:spMk id="62" creationId="{9F955ACB-1F5A-49E6-8414-0855E631154B}"/>
          </ac:spMkLst>
        </pc:spChg>
        <pc:spChg chg="add mod">
          <ac:chgData name="Jonathan Vella-Blake" userId="d23ce8d0-b4fb-44ce-a390-57dea0071db2" providerId="ADAL" clId="{FD9B82BA-D148-4F88-9A11-07469C14AD08}" dt="2022-01-24T23:21:45.567" v="702" actId="1076"/>
          <ac:spMkLst>
            <pc:docMk/>
            <pc:sldMk cId="123089539" sldId="256"/>
            <ac:spMk id="63" creationId="{1BAABAC3-6230-4B7C-8369-AEDDA340C96A}"/>
          </ac:spMkLst>
        </pc:spChg>
        <pc:spChg chg="add mod">
          <ac:chgData name="Jonathan Vella-Blake" userId="d23ce8d0-b4fb-44ce-a390-57dea0071db2" providerId="ADAL" clId="{FD9B82BA-D148-4F88-9A11-07469C14AD08}" dt="2022-01-24T23:21:45.567" v="702" actId="1076"/>
          <ac:spMkLst>
            <pc:docMk/>
            <pc:sldMk cId="123089539" sldId="256"/>
            <ac:spMk id="64" creationId="{E8D61B92-93AD-4797-93B0-06CC03F5E871}"/>
          </ac:spMkLst>
        </pc:spChg>
        <pc:spChg chg="add mod">
          <ac:chgData name="Jonathan Vella-Blake" userId="d23ce8d0-b4fb-44ce-a390-57dea0071db2" providerId="ADAL" clId="{FD9B82BA-D148-4F88-9A11-07469C14AD08}" dt="2022-01-24T23:21:45.567" v="702" actId="1076"/>
          <ac:spMkLst>
            <pc:docMk/>
            <pc:sldMk cId="123089539" sldId="256"/>
            <ac:spMk id="67" creationId="{46E4AAD9-4BC1-4E62-BB23-17A20414B22C}"/>
          </ac:spMkLst>
        </pc:spChg>
        <pc:spChg chg="add mod">
          <ac:chgData name="Jonathan Vella-Blake" userId="d23ce8d0-b4fb-44ce-a390-57dea0071db2" providerId="ADAL" clId="{FD9B82BA-D148-4F88-9A11-07469C14AD08}" dt="2022-01-24T23:21:45.567" v="702" actId="1076"/>
          <ac:spMkLst>
            <pc:docMk/>
            <pc:sldMk cId="123089539" sldId="256"/>
            <ac:spMk id="68" creationId="{2F6968FE-E40E-44B1-8703-19974A26A3F4}"/>
          </ac:spMkLst>
        </pc:spChg>
        <pc:spChg chg="add mod">
          <ac:chgData name="Jonathan Vella-Blake" userId="d23ce8d0-b4fb-44ce-a390-57dea0071db2" providerId="ADAL" clId="{FD9B82BA-D148-4F88-9A11-07469C14AD08}" dt="2022-01-24T23:22:51.774" v="723" actId="1076"/>
          <ac:spMkLst>
            <pc:docMk/>
            <pc:sldMk cId="123089539" sldId="256"/>
            <ac:spMk id="69" creationId="{9741C5F7-E29F-41FC-AB2F-B138ECFE76B8}"/>
          </ac:spMkLst>
        </pc:spChg>
        <pc:spChg chg="add mod">
          <ac:chgData name="Jonathan Vella-Blake" userId="d23ce8d0-b4fb-44ce-a390-57dea0071db2" providerId="ADAL" clId="{FD9B82BA-D148-4F88-9A11-07469C14AD08}" dt="2022-01-24T23:22:51.774" v="723" actId="1076"/>
          <ac:spMkLst>
            <pc:docMk/>
            <pc:sldMk cId="123089539" sldId="256"/>
            <ac:spMk id="70" creationId="{C5F34D49-4A1C-4D5E-8FEB-012C66633A3B}"/>
          </ac:spMkLst>
        </pc:spChg>
        <pc:spChg chg="add mod">
          <ac:chgData name="Jonathan Vella-Blake" userId="d23ce8d0-b4fb-44ce-a390-57dea0071db2" providerId="ADAL" clId="{FD9B82BA-D148-4F88-9A11-07469C14AD08}" dt="2022-01-24T23:18:50.470" v="621" actId="1076"/>
          <ac:spMkLst>
            <pc:docMk/>
            <pc:sldMk cId="123089539" sldId="256"/>
            <ac:spMk id="73" creationId="{2E0C9232-95EE-47D8-BFDB-D2ED2C23CE16}"/>
          </ac:spMkLst>
        </pc:spChg>
        <pc:spChg chg="add mod">
          <ac:chgData name="Jonathan Vella-Blake" userId="d23ce8d0-b4fb-44ce-a390-57dea0071db2" providerId="ADAL" clId="{FD9B82BA-D148-4F88-9A11-07469C14AD08}" dt="2022-01-24T23:22:51.774" v="723" actId="1076"/>
          <ac:spMkLst>
            <pc:docMk/>
            <pc:sldMk cId="123089539" sldId="256"/>
            <ac:spMk id="74" creationId="{86012E7E-6E89-4907-9991-250CCC33688D}"/>
          </ac:spMkLst>
        </pc:spChg>
        <pc:spChg chg="add mod">
          <ac:chgData name="Jonathan Vella-Blake" userId="d23ce8d0-b4fb-44ce-a390-57dea0071db2" providerId="ADAL" clId="{FD9B82BA-D148-4F88-9A11-07469C14AD08}" dt="2022-01-24T23:22:00.496" v="703" actId="1076"/>
          <ac:spMkLst>
            <pc:docMk/>
            <pc:sldMk cId="123089539" sldId="256"/>
            <ac:spMk id="80" creationId="{43AF19E7-F595-471F-B33D-BFC357087C49}"/>
          </ac:spMkLst>
        </pc:spChg>
        <pc:spChg chg="add mod">
          <ac:chgData name="Jonathan Vella-Blake" userId="d23ce8d0-b4fb-44ce-a390-57dea0071db2" providerId="ADAL" clId="{FD9B82BA-D148-4F88-9A11-07469C14AD08}" dt="2022-01-24T23:22:00.496" v="703" actId="1076"/>
          <ac:spMkLst>
            <pc:docMk/>
            <pc:sldMk cId="123089539" sldId="256"/>
            <ac:spMk id="81" creationId="{3727E89C-B6B9-4AAD-8285-A4FC73A9BA19}"/>
          </ac:spMkLst>
        </pc:spChg>
        <pc:spChg chg="add mod">
          <ac:chgData name="Jonathan Vella-Blake" userId="d23ce8d0-b4fb-44ce-a390-57dea0071db2" providerId="ADAL" clId="{FD9B82BA-D148-4F88-9A11-07469C14AD08}" dt="2022-01-24T23:22:00.496" v="703" actId="1076"/>
          <ac:spMkLst>
            <pc:docMk/>
            <pc:sldMk cId="123089539" sldId="256"/>
            <ac:spMk id="83" creationId="{DD563606-6999-498E-B88B-EE85C071488A}"/>
          </ac:spMkLst>
        </pc:spChg>
        <pc:spChg chg="add mod">
          <ac:chgData name="Jonathan Vella-Blake" userId="d23ce8d0-b4fb-44ce-a390-57dea0071db2" providerId="ADAL" clId="{FD9B82BA-D148-4F88-9A11-07469C14AD08}" dt="2022-01-24T23:22:30.484" v="720" actId="14100"/>
          <ac:spMkLst>
            <pc:docMk/>
            <pc:sldMk cId="123089539" sldId="256"/>
            <ac:spMk id="84" creationId="{F1C81A2C-E7DA-440E-8633-73F778A495C8}"/>
          </ac:spMkLst>
        </pc:spChg>
        <pc:graphicFrameChg chg="mod modGraphic">
          <ac:chgData name="Jonathan Vella-Blake" userId="d23ce8d0-b4fb-44ce-a390-57dea0071db2" providerId="ADAL" clId="{FD9B82BA-D148-4F88-9A11-07469C14AD08}" dt="2022-01-24T23:32:37.214" v="812" actId="20577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Graphic">
          <ac:chgData name="Jonathan Vella-Blake" userId="d23ce8d0-b4fb-44ce-a390-57dea0071db2" providerId="ADAL" clId="{FD9B82BA-D148-4F88-9A11-07469C14AD08}" dt="2022-01-24T23:33:02.922" v="819" actId="14734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add del mod modGraphic">
          <ac:chgData name="Jonathan Vella-Blake" userId="d23ce8d0-b4fb-44ce-a390-57dea0071db2" providerId="ADAL" clId="{FD9B82BA-D148-4F88-9A11-07469C14AD08}" dt="2022-01-24T23:32:41.449" v="816" actId="20577"/>
          <ac:graphicFrameMkLst>
            <pc:docMk/>
            <pc:sldMk cId="123089539" sldId="256"/>
            <ac:graphicFrameMk id="7" creationId="{127EED2C-40DA-6F4E-8561-BCF7EE4F12FE}"/>
          </ac:graphicFrameMkLst>
        </pc:graphicFrameChg>
        <pc:graphicFrameChg chg="mod modGraphic">
          <ac:chgData name="Jonathan Vella-Blake" userId="d23ce8d0-b4fb-44ce-a390-57dea0071db2" providerId="ADAL" clId="{FD9B82BA-D148-4F88-9A11-07469C14AD08}" dt="2022-01-24T23:25:46.759" v="744" actId="2164"/>
          <ac:graphicFrameMkLst>
            <pc:docMk/>
            <pc:sldMk cId="123089539" sldId="256"/>
            <ac:graphicFrameMk id="8" creationId="{87A16600-9CE5-7D4D-9238-FE903140D703}"/>
          </ac:graphicFrameMkLst>
        </pc:graphicFrameChg>
        <pc:graphicFrameChg chg="add mod modGraphic">
          <ac:chgData name="Jonathan Vella-Blake" userId="d23ce8d0-b4fb-44ce-a390-57dea0071db2" providerId="ADAL" clId="{FD9B82BA-D148-4F88-9A11-07469C14AD08}" dt="2022-01-24T23:11:24.076" v="158" actId="20577"/>
          <ac:graphicFrameMkLst>
            <pc:docMk/>
            <pc:sldMk cId="123089539" sldId="256"/>
            <ac:graphicFrameMk id="77" creationId="{1D262994-A6E8-43C7-B232-330CFA2B218F}"/>
          </ac:graphicFrameMkLst>
        </pc:graphicFrameChg>
        <pc:picChg chg="mod">
          <ac:chgData name="Jonathan Vella-Blake" userId="d23ce8d0-b4fb-44ce-a390-57dea0071db2" providerId="ADAL" clId="{FD9B82BA-D148-4F88-9A11-07469C14AD08}" dt="2022-01-24T22:59:08.171" v="42" actId="1076"/>
          <ac:picMkLst>
            <pc:docMk/>
            <pc:sldMk cId="123089539" sldId="256"/>
            <ac:picMk id="10" creationId="{568999F5-E611-41C2-9845-A3E70D7C660B}"/>
          </ac:picMkLst>
        </pc:picChg>
        <pc:picChg chg="del">
          <ac:chgData name="Jonathan Vella-Blake" userId="d23ce8d0-b4fb-44ce-a390-57dea0071db2" providerId="ADAL" clId="{FD9B82BA-D148-4F88-9A11-07469C14AD08}" dt="2022-01-24T23:10:16.574" v="142" actId="21"/>
          <ac:picMkLst>
            <pc:docMk/>
            <pc:sldMk cId="123089539" sldId="256"/>
            <ac:picMk id="11" creationId="{FBB6A481-EA63-4E2B-9B80-C0367003B52F}"/>
          </ac:picMkLst>
        </pc:picChg>
        <pc:picChg chg="mod">
          <ac:chgData name="Jonathan Vella-Blake" userId="d23ce8d0-b4fb-44ce-a390-57dea0071db2" providerId="ADAL" clId="{FD9B82BA-D148-4F88-9A11-07469C14AD08}" dt="2022-01-24T23:33:07.694" v="820" actId="1076"/>
          <ac:picMkLst>
            <pc:docMk/>
            <pc:sldMk cId="123089539" sldId="256"/>
            <ac:picMk id="19" creationId="{8DC5E190-936C-4062-968F-80A2BB3E8B24}"/>
          </ac:picMkLst>
        </pc:picChg>
        <pc:picChg chg="mod">
          <ac:chgData name="Jonathan Vella-Blake" userId="d23ce8d0-b4fb-44ce-a390-57dea0071db2" providerId="ADAL" clId="{FD9B82BA-D148-4F88-9A11-07469C14AD08}" dt="2022-01-24T23:33:10.188" v="821" actId="1076"/>
          <ac:picMkLst>
            <pc:docMk/>
            <pc:sldMk cId="123089539" sldId="256"/>
            <ac:picMk id="21" creationId="{D037FB9B-FD3D-4C10-8DE8-FEEB2E7FDCCD}"/>
          </ac:picMkLst>
        </pc:picChg>
        <pc:picChg chg="add mod">
          <ac:chgData name="Jonathan Vella-Blake" userId="d23ce8d0-b4fb-44ce-a390-57dea0071db2" providerId="ADAL" clId="{FD9B82BA-D148-4F88-9A11-07469C14AD08}" dt="2022-01-24T23:24:27.049" v="733"/>
          <ac:picMkLst>
            <pc:docMk/>
            <pc:sldMk cId="123089539" sldId="256"/>
            <ac:picMk id="22" creationId="{633C4AD2-9A62-40DC-84F6-4C45C2365D79}"/>
          </ac:picMkLst>
        </pc:picChg>
        <pc:picChg chg="add mod">
          <ac:chgData name="Jonathan Vella-Blake" userId="d23ce8d0-b4fb-44ce-a390-57dea0071db2" providerId="ADAL" clId="{FD9B82BA-D148-4F88-9A11-07469C14AD08}" dt="2022-01-24T23:24:18.138" v="732"/>
          <ac:picMkLst>
            <pc:docMk/>
            <pc:sldMk cId="123089539" sldId="256"/>
            <ac:picMk id="28" creationId="{54BAA313-C28C-470C-BD49-DED64964730A}"/>
          </ac:picMkLst>
        </pc:picChg>
        <pc:picChg chg="mod">
          <ac:chgData name="Jonathan Vella-Blake" userId="d23ce8d0-b4fb-44ce-a390-57dea0071db2" providerId="ADAL" clId="{FD9B82BA-D148-4F88-9A11-07469C14AD08}" dt="2022-01-24T23:33:12.325" v="822" actId="1076"/>
          <ac:picMkLst>
            <pc:docMk/>
            <pc:sldMk cId="123089539" sldId="256"/>
            <ac:picMk id="29" creationId="{B1E6B447-60E3-4B6A-99F7-0CBE84C275F5}"/>
          </ac:picMkLst>
        </pc:picChg>
        <pc:picChg chg="add del mod">
          <ac:chgData name="Jonathan Vella-Blake" userId="d23ce8d0-b4fb-44ce-a390-57dea0071db2" providerId="ADAL" clId="{FD9B82BA-D148-4F88-9A11-07469C14AD08}" dt="2022-01-24T23:11:33.935" v="159" actId="478"/>
          <ac:picMkLst>
            <pc:docMk/>
            <pc:sldMk cId="123089539" sldId="256"/>
            <ac:picMk id="37" creationId="{14741595-9850-432F-A9F9-F421E06102B3}"/>
          </ac:picMkLst>
        </pc:picChg>
        <pc:picChg chg="add del mod">
          <ac:chgData name="Jonathan Vella-Blake" userId="d23ce8d0-b4fb-44ce-a390-57dea0071db2" providerId="ADAL" clId="{FD9B82BA-D148-4F88-9A11-07469C14AD08}" dt="2022-01-24T23:11:35.187" v="160" actId="478"/>
          <ac:picMkLst>
            <pc:docMk/>
            <pc:sldMk cId="123089539" sldId="256"/>
            <ac:picMk id="44" creationId="{821873A2-8BC9-4C04-BA98-2C27914C0B5E}"/>
          </ac:picMkLst>
        </pc:picChg>
        <pc:picChg chg="add del mod">
          <ac:chgData name="Jonathan Vella-Blake" userId="d23ce8d0-b4fb-44ce-a390-57dea0071db2" providerId="ADAL" clId="{FD9B82BA-D148-4F88-9A11-07469C14AD08}" dt="2022-01-24T23:11:37.046" v="161" actId="478"/>
          <ac:picMkLst>
            <pc:docMk/>
            <pc:sldMk cId="123089539" sldId="256"/>
            <ac:picMk id="49" creationId="{08021C82-313D-48C3-B799-EEC941B0B0E8}"/>
          </ac:picMkLst>
        </pc:picChg>
        <pc:picChg chg="add del mod">
          <ac:chgData name="Jonathan Vella-Blake" userId="d23ce8d0-b4fb-44ce-a390-57dea0071db2" providerId="ADAL" clId="{FD9B82BA-D148-4F88-9A11-07469C14AD08}" dt="2022-01-24T23:07:53.635" v="118"/>
          <ac:picMkLst>
            <pc:docMk/>
            <pc:sldMk cId="123089539" sldId="256"/>
            <ac:picMk id="54" creationId="{60DD8EE7-84F2-45AB-9FD4-E4771A6DAEA5}"/>
          </ac:picMkLst>
        </pc:picChg>
        <pc:picChg chg="add del mod">
          <ac:chgData name="Jonathan Vella-Blake" userId="d23ce8d0-b4fb-44ce-a390-57dea0071db2" providerId="ADAL" clId="{FD9B82BA-D148-4F88-9A11-07469C14AD08}" dt="2022-01-24T23:11:38.338" v="162" actId="478"/>
          <ac:picMkLst>
            <pc:docMk/>
            <pc:sldMk cId="123089539" sldId="256"/>
            <ac:picMk id="60" creationId="{931E16DF-2EF5-4EFB-8484-4CA891185CC3}"/>
          </ac:picMkLst>
        </pc:picChg>
        <pc:picChg chg="add del mod">
          <ac:chgData name="Jonathan Vella-Blake" userId="d23ce8d0-b4fb-44ce-a390-57dea0071db2" providerId="ADAL" clId="{FD9B82BA-D148-4F88-9A11-07469C14AD08}" dt="2022-01-24T23:11:39.265" v="163" actId="478"/>
          <ac:picMkLst>
            <pc:docMk/>
            <pc:sldMk cId="123089539" sldId="256"/>
            <ac:picMk id="66" creationId="{D5EE67B2-7504-4ABA-8975-4F2B2D886BFD}"/>
          </ac:picMkLst>
        </pc:picChg>
        <pc:picChg chg="add del mod">
          <ac:chgData name="Jonathan Vella-Blake" userId="d23ce8d0-b4fb-44ce-a390-57dea0071db2" providerId="ADAL" clId="{FD9B82BA-D148-4F88-9A11-07469C14AD08}" dt="2022-01-24T23:11:40.462" v="164" actId="478"/>
          <ac:picMkLst>
            <pc:docMk/>
            <pc:sldMk cId="123089539" sldId="256"/>
            <ac:picMk id="72" creationId="{DC1FE5A5-6C7C-4AFE-AD88-AE5913C113AD}"/>
          </ac:picMkLst>
        </pc:picChg>
        <pc:picChg chg="add mod">
          <ac:chgData name="Jonathan Vella-Blake" userId="d23ce8d0-b4fb-44ce-a390-57dea0071db2" providerId="ADAL" clId="{FD9B82BA-D148-4F88-9A11-07469C14AD08}" dt="2022-01-24T23:10:51.068" v="151" actId="1076"/>
          <ac:picMkLst>
            <pc:docMk/>
            <pc:sldMk cId="123089539" sldId="256"/>
            <ac:picMk id="78" creationId="{08F56F15-8299-4679-A193-21234FFE111E}"/>
          </ac:picMkLst>
        </pc:picChg>
        <pc:picChg chg="add mod">
          <ac:chgData name="Jonathan Vella-Blake" userId="d23ce8d0-b4fb-44ce-a390-57dea0071db2" providerId="ADAL" clId="{FD9B82BA-D148-4F88-9A11-07469C14AD08}" dt="2022-01-24T23:19:14.107" v="623" actId="1076"/>
          <ac:picMkLst>
            <pc:docMk/>
            <pc:sldMk cId="123089539" sldId="256"/>
            <ac:picMk id="79" creationId="{9AAC6847-2A71-41BB-ADDC-325DE863B9C0}"/>
          </ac:picMkLst>
        </pc:picChg>
        <pc:picChg chg="add del mod">
          <ac:chgData name="Jonathan Vella-Blake" userId="d23ce8d0-b4fb-44ce-a390-57dea0071db2" providerId="ADAL" clId="{FD9B82BA-D148-4F88-9A11-07469C14AD08}" dt="2022-01-24T23:25:28.054" v="743" actId="1076"/>
          <ac:picMkLst>
            <pc:docMk/>
            <pc:sldMk cId="123089539" sldId="256"/>
            <ac:picMk id="86" creationId="{3FF66389-BE79-474E-A203-9B8CEF5DAE4C}"/>
          </ac:picMkLst>
        </pc:picChg>
        <pc:picChg chg="add mod">
          <ac:chgData name="Jonathan Vella-Blake" userId="d23ce8d0-b4fb-44ce-a390-57dea0071db2" providerId="ADAL" clId="{FD9B82BA-D148-4F88-9A11-07469C14AD08}" dt="2022-01-24T23:26:51.628" v="753" actId="1076"/>
          <ac:picMkLst>
            <pc:docMk/>
            <pc:sldMk cId="123089539" sldId="256"/>
            <ac:picMk id="88" creationId="{7263624F-3069-4E17-8DE0-711297B70AF0}"/>
          </ac:picMkLst>
        </pc:picChg>
        <pc:picChg chg="add mod">
          <ac:chgData name="Jonathan Vella-Blake" userId="d23ce8d0-b4fb-44ce-a390-57dea0071db2" providerId="ADAL" clId="{FD9B82BA-D148-4F88-9A11-07469C14AD08}" dt="2022-01-24T23:29:13.678" v="768" actId="1076"/>
          <ac:picMkLst>
            <pc:docMk/>
            <pc:sldMk cId="123089539" sldId="256"/>
            <ac:picMk id="89" creationId="{9D77B889-B12F-4B6D-8CA5-5B7D481DCF4B}"/>
          </ac:picMkLst>
        </pc:picChg>
        <pc:picChg chg="add del mod">
          <ac:chgData name="Jonathan Vella-Blake" userId="d23ce8d0-b4fb-44ce-a390-57dea0071db2" providerId="ADAL" clId="{FD9B82BA-D148-4F88-9A11-07469C14AD08}" dt="2022-01-24T23:28:33.459" v="765" actId="478"/>
          <ac:picMkLst>
            <pc:docMk/>
            <pc:sldMk cId="123089539" sldId="256"/>
            <ac:picMk id="91" creationId="{81A3472E-66E7-4628-A8CA-4F3C76BAA1FC}"/>
          </ac:picMkLst>
        </pc:picChg>
        <pc:picChg chg="add mod">
          <ac:chgData name="Jonathan Vella-Blake" userId="d23ce8d0-b4fb-44ce-a390-57dea0071db2" providerId="ADAL" clId="{FD9B82BA-D148-4F88-9A11-07469C14AD08}" dt="2022-01-24T23:29:38.244" v="779" actId="1076"/>
          <ac:picMkLst>
            <pc:docMk/>
            <pc:sldMk cId="123089539" sldId="256"/>
            <ac:picMk id="93" creationId="{E5004E2A-467C-4F8A-88BE-0E9ED5503185}"/>
          </ac:picMkLst>
        </pc:picChg>
        <pc:picChg chg="add mod">
          <ac:chgData name="Jonathan Vella-Blake" userId="d23ce8d0-b4fb-44ce-a390-57dea0071db2" providerId="ADAL" clId="{FD9B82BA-D148-4F88-9A11-07469C14AD08}" dt="2022-01-24T23:31:40.503" v="790" actId="1076"/>
          <ac:picMkLst>
            <pc:docMk/>
            <pc:sldMk cId="123089539" sldId="256"/>
            <ac:picMk id="95" creationId="{11533BD5-618A-4A72-8EA2-BE7FC5C9BC5D}"/>
          </ac:picMkLst>
        </pc:picChg>
        <pc:picChg chg="add mod">
          <ac:chgData name="Jonathan Vella-Blake" userId="d23ce8d0-b4fb-44ce-a390-57dea0071db2" providerId="ADAL" clId="{FD9B82BA-D148-4F88-9A11-07469C14AD08}" dt="2022-01-24T23:31:49.936" v="792" actId="1076"/>
          <ac:picMkLst>
            <pc:docMk/>
            <pc:sldMk cId="123089539" sldId="256"/>
            <ac:picMk id="96" creationId="{71C34CAF-C80E-4830-A01C-05E1236B5674}"/>
          </ac:picMkLst>
        </pc:picChg>
        <pc:cxnChg chg="add mod">
          <ac:chgData name="Jonathan Vella-Blake" userId="d23ce8d0-b4fb-44ce-a390-57dea0071db2" providerId="ADAL" clId="{FD9B82BA-D148-4F88-9A11-07469C14AD08}" dt="2022-01-24T23:07:52.968" v="117" actId="1076"/>
          <ac:cxnSpMkLst>
            <pc:docMk/>
            <pc:sldMk cId="123089539" sldId="256"/>
            <ac:cxnSpMk id="16" creationId="{F99B3F74-EBEE-4BA7-B895-41193E1BFB41}"/>
          </ac:cxnSpMkLst>
        </pc:cxnChg>
        <pc:cxnChg chg="add mod">
          <ac:chgData name="Jonathan Vella-Blake" userId="d23ce8d0-b4fb-44ce-a390-57dea0071db2" providerId="ADAL" clId="{FD9B82BA-D148-4F88-9A11-07469C14AD08}" dt="2022-01-24T23:19:02.027" v="622" actId="1076"/>
          <ac:cxnSpMkLst>
            <pc:docMk/>
            <pc:sldMk cId="123089539" sldId="256"/>
            <ac:cxnSpMk id="41" creationId="{B8FB12A4-7A83-4D56-B3FE-3C3F92F5751B}"/>
          </ac:cxnSpMkLst>
        </pc:cxnChg>
        <pc:cxnChg chg="add mod">
          <ac:chgData name="Jonathan Vella-Blake" userId="d23ce8d0-b4fb-44ce-a390-57dea0071db2" providerId="ADAL" clId="{FD9B82BA-D148-4F88-9A11-07469C14AD08}" dt="2022-01-24T23:20:23.482" v="627" actId="1076"/>
          <ac:cxnSpMkLst>
            <pc:docMk/>
            <pc:sldMk cId="123089539" sldId="256"/>
            <ac:cxnSpMk id="59" creationId="{A57C37D7-870E-4FD3-8BE0-EA7B5C53EB7B}"/>
          </ac:cxnSpMkLst>
        </pc:cxnChg>
        <pc:cxnChg chg="add mod">
          <ac:chgData name="Jonathan Vella-Blake" userId="d23ce8d0-b4fb-44ce-a390-57dea0071db2" providerId="ADAL" clId="{FD9B82BA-D148-4F88-9A11-07469C14AD08}" dt="2022-01-24T23:21:45.567" v="702" actId="1076"/>
          <ac:cxnSpMkLst>
            <pc:docMk/>
            <pc:sldMk cId="123089539" sldId="256"/>
            <ac:cxnSpMk id="65" creationId="{8061ED31-CFC4-4925-8508-AF08E3102DA2}"/>
          </ac:cxnSpMkLst>
        </pc:cxnChg>
        <pc:cxnChg chg="add mod">
          <ac:chgData name="Jonathan Vella-Blake" userId="d23ce8d0-b4fb-44ce-a390-57dea0071db2" providerId="ADAL" clId="{FD9B82BA-D148-4F88-9A11-07469C14AD08}" dt="2022-01-24T23:22:51.774" v="723" actId="1076"/>
          <ac:cxnSpMkLst>
            <pc:docMk/>
            <pc:sldMk cId="123089539" sldId="256"/>
            <ac:cxnSpMk id="71" creationId="{C9ABBE63-1166-4A8F-87A0-FF131C13DABF}"/>
          </ac:cxnSpMkLst>
        </pc:cxnChg>
        <pc:cxnChg chg="add mod">
          <ac:chgData name="Jonathan Vella-Blake" userId="d23ce8d0-b4fb-44ce-a390-57dea0071db2" providerId="ADAL" clId="{FD9B82BA-D148-4F88-9A11-07469C14AD08}" dt="2022-01-24T23:19:32.949" v="625" actId="1076"/>
          <ac:cxnSpMkLst>
            <pc:docMk/>
            <pc:sldMk cId="123089539" sldId="256"/>
            <ac:cxnSpMk id="75" creationId="{D73511B9-2EBE-48CA-B9A2-71B442985EA6}"/>
          </ac:cxnSpMkLst>
        </pc:cxnChg>
        <pc:cxnChg chg="add mod">
          <ac:chgData name="Jonathan Vella-Blake" userId="d23ce8d0-b4fb-44ce-a390-57dea0071db2" providerId="ADAL" clId="{FD9B82BA-D148-4F88-9A11-07469C14AD08}" dt="2022-01-24T23:19:14.107" v="623" actId="1076"/>
          <ac:cxnSpMkLst>
            <pc:docMk/>
            <pc:sldMk cId="123089539" sldId="256"/>
            <ac:cxnSpMk id="76" creationId="{AAB6B44D-D825-411B-8E82-7ACEBF338F64}"/>
          </ac:cxnSpMkLst>
        </pc:cxnChg>
        <pc:cxnChg chg="add mod">
          <ac:chgData name="Jonathan Vella-Blake" userId="d23ce8d0-b4fb-44ce-a390-57dea0071db2" providerId="ADAL" clId="{FD9B82BA-D148-4F88-9A11-07469C14AD08}" dt="2022-01-24T23:22:00.496" v="703" actId="1076"/>
          <ac:cxnSpMkLst>
            <pc:docMk/>
            <pc:sldMk cId="123089539" sldId="256"/>
            <ac:cxnSpMk id="82" creationId="{93FCDB10-E91C-480D-BBB5-4E13200DF0E3}"/>
          </ac:cxnSpMkLst>
        </pc:cxnChg>
      </pc:sldChg>
    </pc:docChg>
  </pc:docChgLst>
  <pc:docChgLst>
    <pc:chgData name="Jonathan Vella-Blake" userId="d23ce8d0-b4fb-44ce-a390-57dea0071db2" providerId="ADAL" clId="{58C5C91D-5878-4431-8933-E25F92891104}"/>
    <pc:docChg chg="undo custSel modSld">
      <pc:chgData name="Jonathan Vella-Blake" userId="d23ce8d0-b4fb-44ce-a390-57dea0071db2" providerId="ADAL" clId="{58C5C91D-5878-4431-8933-E25F92891104}" dt="2022-01-25T08:20:52.667" v="109" actId="478"/>
      <pc:docMkLst>
        <pc:docMk/>
      </pc:docMkLst>
      <pc:sldChg chg="addSp delSp modSp mod">
        <pc:chgData name="Jonathan Vella-Blake" userId="d23ce8d0-b4fb-44ce-a390-57dea0071db2" providerId="ADAL" clId="{58C5C91D-5878-4431-8933-E25F92891104}" dt="2022-01-25T08:20:52.667" v="109" actId="478"/>
        <pc:sldMkLst>
          <pc:docMk/>
          <pc:sldMk cId="123089539" sldId="256"/>
        </pc:sldMkLst>
        <pc:graphicFrameChg chg="modGraphic">
          <ac:chgData name="Jonathan Vella-Blake" userId="d23ce8d0-b4fb-44ce-a390-57dea0071db2" providerId="ADAL" clId="{58C5C91D-5878-4431-8933-E25F92891104}" dt="2022-01-24T16:29:25.383" v="105" actId="2165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Jonathan Vella-Blake" userId="d23ce8d0-b4fb-44ce-a390-57dea0071db2" providerId="ADAL" clId="{58C5C91D-5878-4431-8933-E25F92891104}" dt="2022-01-24T16:29:11.771" v="102" actId="20577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Graphic">
          <ac:chgData name="Jonathan Vella-Blake" userId="d23ce8d0-b4fb-44ce-a390-57dea0071db2" providerId="ADAL" clId="{58C5C91D-5878-4431-8933-E25F92891104}" dt="2022-01-24T16:10:28.770" v="1" actId="20577"/>
          <ac:graphicFrameMkLst>
            <pc:docMk/>
            <pc:sldMk cId="123089539" sldId="256"/>
            <ac:graphicFrameMk id="7" creationId="{127EED2C-40DA-6F4E-8561-BCF7EE4F12FE}"/>
          </ac:graphicFrameMkLst>
        </pc:graphicFrameChg>
        <pc:graphicFrameChg chg="del mod modGraphic">
          <ac:chgData name="Jonathan Vella-Blake" userId="d23ce8d0-b4fb-44ce-a390-57dea0071db2" providerId="ADAL" clId="{58C5C91D-5878-4431-8933-E25F92891104}" dt="2022-01-25T08:20:52.667" v="109" actId="478"/>
          <ac:graphicFrameMkLst>
            <pc:docMk/>
            <pc:sldMk cId="123089539" sldId="256"/>
            <ac:graphicFrameMk id="8" creationId="{87A16600-9CE5-7D4D-9238-FE903140D703}"/>
          </ac:graphicFrameMkLst>
        </pc:graphicFrameChg>
        <pc:picChg chg="add mod">
          <ac:chgData name="Jonathan Vella-Blake" userId="d23ce8d0-b4fb-44ce-a390-57dea0071db2" providerId="ADAL" clId="{58C5C91D-5878-4431-8933-E25F92891104}" dt="2022-01-24T16:29:50.673" v="108" actId="1076"/>
          <ac:picMkLst>
            <pc:docMk/>
            <pc:sldMk cId="123089539" sldId="256"/>
            <ac:picMk id="10" creationId="{568999F5-E611-41C2-9845-A3E70D7C660B}"/>
          </ac:picMkLst>
        </pc:picChg>
      </pc:sldChg>
    </pc:docChg>
  </pc:docChgLst>
  <pc:docChgLst>
    <pc:chgData name="Emma Jordan" userId="S::ejordan@rhf.learnat.uk::7c0ed477-ebd0-492d-83b3-84f7bc106dc6" providerId="AD" clId="Web-{279FE3C0-F90A-42C6-8CA9-D3A676EF291A}"/>
    <pc:docChg chg="modSld">
      <pc:chgData name="Emma Jordan" userId="S::ejordan@rhf.learnat.uk::7c0ed477-ebd0-492d-83b3-84f7bc106dc6" providerId="AD" clId="Web-{279FE3C0-F90A-42C6-8CA9-D3A676EF291A}" dt="2021-09-07T16:19:57.628" v="1"/>
      <pc:docMkLst>
        <pc:docMk/>
      </pc:docMkLst>
      <pc:sldChg chg="modSp">
        <pc:chgData name="Emma Jordan" userId="S::ejordan@rhf.learnat.uk::7c0ed477-ebd0-492d-83b3-84f7bc106dc6" providerId="AD" clId="Web-{279FE3C0-F90A-42C6-8CA9-D3A676EF291A}" dt="2021-09-07T16:19:57.628" v="1"/>
        <pc:sldMkLst>
          <pc:docMk/>
          <pc:sldMk cId="123089539" sldId="256"/>
        </pc:sldMkLst>
        <pc:graphicFrameChg chg="mod modGraphic">
          <ac:chgData name="Emma Jordan" userId="S::ejordan@rhf.learnat.uk::7c0ed477-ebd0-492d-83b3-84f7bc106dc6" providerId="AD" clId="Web-{279FE3C0-F90A-42C6-8CA9-D3A676EF291A}" dt="2021-09-07T16:19:57.628" v="1"/>
          <ac:graphicFrameMkLst>
            <pc:docMk/>
            <pc:sldMk cId="123089539" sldId="256"/>
            <ac:graphicFrameMk id="7" creationId="{127EED2C-40DA-6F4E-8561-BCF7EE4F12FE}"/>
          </ac:graphicFrameMkLst>
        </pc:graphicFrameChg>
      </pc:sldChg>
    </pc:docChg>
  </pc:docChgLst>
  <pc:docChgLst>
    <pc:chgData name="Jonathan Vella-Blake" userId="d23ce8d0-b4fb-44ce-a390-57dea0071db2" providerId="ADAL" clId="{2E36E55D-87CF-4C1C-99F8-D2EB699BEAC4}"/>
    <pc:docChg chg="undo custSel modSld">
      <pc:chgData name="Jonathan Vella-Blake" userId="d23ce8d0-b4fb-44ce-a390-57dea0071db2" providerId="ADAL" clId="{2E36E55D-87CF-4C1C-99F8-D2EB699BEAC4}" dt="2023-08-10T15:53:33.626" v="894" actId="20577"/>
      <pc:docMkLst>
        <pc:docMk/>
      </pc:docMkLst>
      <pc:sldChg chg="addSp delSp modSp mod">
        <pc:chgData name="Jonathan Vella-Blake" userId="d23ce8d0-b4fb-44ce-a390-57dea0071db2" providerId="ADAL" clId="{2E36E55D-87CF-4C1C-99F8-D2EB699BEAC4}" dt="2023-08-10T15:53:33.626" v="894" actId="20577"/>
        <pc:sldMkLst>
          <pc:docMk/>
          <pc:sldMk cId="123089539" sldId="256"/>
        </pc:sldMkLst>
        <pc:spChg chg="mod">
          <ac:chgData name="Jonathan Vella-Blake" userId="d23ce8d0-b4fb-44ce-a390-57dea0071db2" providerId="ADAL" clId="{2E36E55D-87CF-4C1C-99F8-D2EB699BEAC4}" dt="2023-07-15T12:31:30.880" v="59" actId="20577"/>
          <ac:spMkLst>
            <pc:docMk/>
            <pc:sldMk cId="123089539" sldId="256"/>
            <ac:spMk id="2" creationId="{00000000-0000-0000-0000-000000000000}"/>
          </ac:spMkLst>
        </pc:spChg>
        <pc:spChg chg="mod">
          <ac:chgData name="Jonathan Vella-Blake" userId="d23ce8d0-b4fb-44ce-a390-57dea0071db2" providerId="ADAL" clId="{2E36E55D-87CF-4C1C-99F8-D2EB699BEAC4}" dt="2023-07-15T12:31:09.371" v="46" actId="20577"/>
          <ac:spMkLst>
            <pc:docMk/>
            <pc:sldMk cId="123089539" sldId="256"/>
            <ac:spMk id="11" creationId="{0C60C0D7-7B3F-394C-4A3D-E24D1619ADDD}"/>
          </ac:spMkLst>
        </pc:spChg>
        <pc:spChg chg="add del">
          <ac:chgData name="Jonathan Vella-Blake" userId="d23ce8d0-b4fb-44ce-a390-57dea0071db2" providerId="ADAL" clId="{2E36E55D-87CF-4C1C-99F8-D2EB699BEAC4}" dt="2023-07-15T12:36:28.703" v="330" actId="22"/>
          <ac:spMkLst>
            <pc:docMk/>
            <pc:sldMk cId="123089539" sldId="256"/>
            <ac:spMk id="16" creationId="{50318BC0-C8EA-9DBC-6C29-8350968D2135}"/>
          </ac:spMkLst>
        </pc:spChg>
        <pc:spChg chg="add del">
          <ac:chgData name="Jonathan Vella-Blake" userId="d23ce8d0-b4fb-44ce-a390-57dea0071db2" providerId="ADAL" clId="{2E36E55D-87CF-4C1C-99F8-D2EB699BEAC4}" dt="2023-07-17T11:51:55.463" v="548" actId="22"/>
          <ac:spMkLst>
            <pc:docMk/>
            <pc:sldMk cId="123089539" sldId="256"/>
            <ac:spMk id="20" creationId="{CDFFB724-31CD-FEB5-3043-7732B1FA032C}"/>
          </ac:spMkLst>
        </pc:spChg>
        <pc:graphicFrameChg chg="add mod modGraphic">
          <ac:chgData name="Jonathan Vella-Blake" userId="d23ce8d0-b4fb-44ce-a390-57dea0071db2" providerId="ADAL" clId="{2E36E55D-87CF-4C1C-99F8-D2EB699BEAC4}" dt="2023-08-10T15:52:16.638" v="856" actId="14100"/>
          <ac:graphicFrameMkLst>
            <pc:docMk/>
            <pc:sldMk cId="123089539" sldId="256"/>
            <ac:graphicFrameMk id="3" creationId="{726929D4-A144-C383-D247-14BE0BFCAFC9}"/>
          </ac:graphicFrameMkLst>
        </pc:graphicFrameChg>
        <pc:graphicFrameChg chg="mod modGraphic">
          <ac:chgData name="Jonathan Vella-Blake" userId="d23ce8d0-b4fb-44ce-a390-57dea0071db2" providerId="ADAL" clId="{2E36E55D-87CF-4C1C-99F8-D2EB699BEAC4}" dt="2023-08-10T15:44:37.402" v="762" actId="14100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Jonathan Vella-Blake" userId="d23ce8d0-b4fb-44ce-a390-57dea0071db2" providerId="ADAL" clId="{2E36E55D-87CF-4C1C-99F8-D2EB699BEAC4}" dt="2023-08-10T15:44:36.493" v="760" actId="14100"/>
          <ac:graphicFrameMkLst>
            <pc:docMk/>
            <pc:sldMk cId="123089539" sldId="256"/>
            <ac:graphicFrameMk id="14" creationId="{C4E4E158-1D6E-A361-BA3E-7C62E20E2437}"/>
          </ac:graphicFrameMkLst>
        </pc:graphicFrameChg>
        <pc:graphicFrameChg chg="mod modGraphic">
          <ac:chgData name="Jonathan Vella-Blake" userId="d23ce8d0-b4fb-44ce-a390-57dea0071db2" providerId="ADAL" clId="{2E36E55D-87CF-4C1C-99F8-D2EB699BEAC4}" dt="2023-08-10T15:44:37.870" v="763" actId="14100"/>
          <ac:graphicFrameMkLst>
            <pc:docMk/>
            <pc:sldMk cId="123089539" sldId="256"/>
            <ac:graphicFrameMk id="53" creationId="{BFB39F30-258F-3EE7-998C-6204C6D2D964}"/>
          </ac:graphicFrameMkLst>
        </pc:graphicFrameChg>
        <pc:graphicFrameChg chg="mod modGraphic">
          <ac:chgData name="Jonathan Vella-Blake" userId="d23ce8d0-b4fb-44ce-a390-57dea0071db2" providerId="ADAL" clId="{2E36E55D-87CF-4C1C-99F8-D2EB699BEAC4}" dt="2023-08-10T15:53:33.626" v="894" actId="20577"/>
          <ac:graphicFrameMkLst>
            <pc:docMk/>
            <pc:sldMk cId="123089539" sldId="256"/>
            <ac:graphicFrameMk id="54" creationId="{13B204C3-B9BE-5B11-CA42-8D8A864E1546}"/>
          </ac:graphicFrameMkLst>
        </pc:graphicFrameChg>
        <pc:graphicFrameChg chg="mod modGraphic">
          <ac:chgData name="Jonathan Vella-Blake" userId="d23ce8d0-b4fb-44ce-a390-57dea0071db2" providerId="ADAL" clId="{2E36E55D-87CF-4C1C-99F8-D2EB699BEAC4}" dt="2023-08-10T15:53:20.172" v="889" actId="20577"/>
          <ac:graphicFrameMkLst>
            <pc:docMk/>
            <pc:sldMk cId="123089539" sldId="256"/>
            <ac:graphicFrameMk id="55" creationId="{092BAAA6-0380-EFB7-0C42-FB73C5E03E1E}"/>
          </ac:graphicFrameMkLst>
        </pc:graphicFrameChg>
        <pc:picChg chg="del">
          <ac:chgData name="Jonathan Vella-Blake" userId="d23ce8d0-b4fb-44ce-a390-57dea0071db2" providerId="ADAL" clId="{2E36E55D-87CF-4C1C-99F8-D2EB699BEAC4}" dt="2023-07-15T12:31:42.056" v="69" actId="478"/>
          <ac:picMkLst>
            <pc:docMk/>
            <pc:sldMk cId="123089539" sldId="256"/>
            <ac:picMk id="6" creationId="{BB74027F-7B21-DAAF-D299-7AC65E2104A0}"/>
          </ac:picMkLst>
        </pc:picChg>
        <pc:picChg chg="add mod">
          <ac:chgData name="Jonathan Vella-Blake" userId="d23ce8d0-b4fb-44ce-a390-57dea0071db2" providerId="ADAL" clId="{2E36E55D-87CF-4C1C-99F8-D2EB699BEAC4}" dt="2023-08-10T15:53:24.964" v="891" actId="1076"/>
          <ac:picMkLst>
            <pc:docMk/>
            <pc:sldMk cId="123089539" sldId="256"/>
            <ac:picMk id="7" creationId="{8E4814DA-BF00-6C88-13B4-7EA1E31B954B}"/>
          </ac:picMkLst>
        </pc:picChg>
        <pc:picChg chg="add del mod">
          <ac:chgData name="Jonathan Vella-Blake" userId="d23ce8d0-b4fb-44ce-a390-57dea0071db2" providerId="ADAL" clId="{2E36E55D-87CF-4C1C-99F8-D2EB699BEAC4}" dt="2023-08-10T15:51:13.221" v="833" actId="478"/>
          <ac:picMkLst>
            <pc:docMk/>
            <pc:sldMk cId="123089539" sldId="256"/>
            <ac:picMk id="8" creationId="{B578AB24-489D-947C-6B2D-79BD518F2851}"/>
          </ac:picMkLst>
        </pc:picChg>
        <pc:picChg chg="add mod">
          <ac:chgData name="Jonathan Vella-Blake" userId="d23ce8d0-b4fb-44ce-a390-57dea0071db2" providerId="ADAL" clId="{2E36E55D-87CF-4C1C-99F8-D2EB699BEAC4}" dt="2023-08-10T15:47:39.764" v="788" actId="1076"/>
          <ac:picMkLst>
            <pc:docMk/>
            <pc:sldMk cId="123089539" sldId="256"/>
            <ac:picMk id="9" creationId="{8F710D41-C387-E312-F60E-3BB8881E61C7}"/>
          </ac:picMkLst>
        </pc:picChg>
        <pc:picChg chg="del">
          <ac:chgData name="Jonathan Vella-Blake" userId="d23ce8d0-b4fb-44ce-a390-57dea0071db2" providerId="ADAL" clId="{2E36E55D-87CF-4C1C-99F8-D2EB699BEAC4}" dt="2023-07-15T12:31:48.085" v="73" actId="478"/>
          <ac:picMkLst>
            <pc:docMk/>
            <pc:sldMk cId="123089539" sldId="256"/>
            <ac:picMk id="10" creationId="{ED7CEA18-32F9-2171-59F0-21096A2CFF13}"/>
          </ac:picMkLst>
        </pc:picChg>
        <pc:picChg chg="del">
          <ac:chgData name="Jonathan Vella-Blake" userId="d23ce8d0-b4fb-44ce-a390-57dea0071db2" providerId="ADAL" clId="{2E36E55D-87CF-4C1C-99F8-D2EB699BEAC4}" dt="2023-07-15T12:31:34.555" v="60" actId="478"/>
          <ac:picMkLst>
            <pc:docMk/>
            <pc:sldMk cId="123089539" sldId="256"/>
            <ac:picMk id="12" creationId="{6720D6B4-2DF6-FCB8-C495-9E5C759432FC}"/>
          </ac:picMkLst>
        </pc:picChg>
        <pc:picChg chg="add mod">
          <ac:chgData name="Jonathan Vella-Blake" userId="d23ce8d0-b4fb-44ce-a390-57dea0071db2" providerId="ADAL" clId="{2E36E55D-87CF-4C1C-99F8-D2EB699BEAC4}" dt="2023-07-17T12:52:25.013" v="736" actId="1076"/>
          <ac:picMkLst>
            <pc:docMk/>
            <pc:sldMk cId="123089539" sldId="256"/>
            <ac:picMk id="13" creationId="{5D706C11-8E14-FBA6-5D7F-FBA2A4950518}"/>
          </ac:picMkLst>
        </pc:picChg>
        <pc:picChg chg="add mod">
          <ac:chgData name="Jonathan Vella-Blake" userId="d23ce8d0-b4fb-44ce-a390-57dea0071db2" providerId="ADAL" clId="{2E36E55D-87CF-4C1C-99F8-D2EB699BEAC4}" dt="2023-07-17T12:51:53.897" v="730" actId="1076"/>
          <ac:picMkLst>
            <pc:docMk/>
            <pc:sldMk cId="123089539" sldId="256"/>
            <ac:picMk id="18" creationId="{BEB9766D-FB53-24FA-59CE-BDD096108935}"/>
          </ac:picMkLst>
        </pc:picChg>
        <pc:picChg chg="add del mod">
          <ac:chgData name="Jonathan Vella-Blake" userId="d23ce8d0-b4fb-44ce-a390-57dea0071db2" providerId="ADAL" clId="{2E36E55D-87CF-4C1C-99F8-D2EB699BEAC4}" dt="2023-08-10T15:51:11.879" v="831" actId="478"/>
          <ac:picMkLst>
            <pc:docMk/>
            <pc:sldMk cId="123089539" sldId="256"/>
            <ac:picMk id="21" creationId="{7B8EBD02-370D-D764-F19A-C83F45464405}"/>
          </ac:picMkLst>
        </pc:picChg>
        <pc:picChg chg="add mod">
          <ac:chgData name="Jonathan Vella-Blake" userId="d23ce8d0-b4fb-44ce-a390-57dea0071db2" providerId="ADAL" clId="{2E36E55D-87CF-4C1C-99F8-D2EB699BEAC4}" dt="2023-08-10T15:49:25.661" v="822" actId="1076"/>
          <ac:picMkLst>
            <pc:docMk/>
            <pc:sldMk cId="123089539" sldId="256"/>
            <ac:picMk id="22" creationId="{313208CD-DD37-C020-4399-5AA37FF50984}"/>
          </ac:picMkLst>
        </pc:picChg>
        <pc:picChg chg="add mod">
          <ac:chgData name="Jonathan Vella-Blake" userId="d23ce8d0-b4fb-44ce-a390-57dea0071db2" providerId="ADAL" clId="{2E36E55D-87CF-4C1C-99F8-D2EB699BEAC4}" dt="2023-08-10T15:44:36.977" v="761" actId="1076"/>
          <ac:picMkLst>
            <pc:docMk/>
            <pc:sldMk cId="123089539" sldId="256"/>
            <ac:picMk id="23" creationId="{AA41F3D5-4044-725A-0D7F-FF26BD12E4C5}"/>
          </ac:picMkLst>
        </pc:picChg>
        <pc:picChg chg="add mod">
          <ac:chgData name="Jonathan Vella-Blake" userId="d23ce8d0-b4fb-44ce-a390-57dea0071db2" providerId="ADAL" clId="{2E36E55D-87CF-4C1C-99F8-D2EB699BEAC4}" dt="2023-07-17T12:02:08.921" v="701" actId="1076"/>
          <ac:picMkLst>
            <pc:docMk/>
            <pc:sldMk cId="123089539" sldId="256"/>
            <ac:picMk id="24" creationId="{676DD22A-644A-A3BD-66D4-455129E5B73D}"/>
          </ac:picMkLst>
        </pc:picChg>
        <pc:picChg chg="del">
          <ac:chgData name="Jonathan Vella-Blake" userId="d23ce8d0-b4fb-44ce-a390-57dea0071db2" providerId="ADAL" clId="{2E36E55D-87CF-4C1C-99F8-D2EB699BEAC4}" dt="2023-07-15T12:31:36.446" v="62" actId="478"/>
          <ac:picMkLst>
            <pc:docMk/>
            <pc:sldMk cId="123089539" sldId="256"/>
            <ac:picMk id="1026" creationId="{0EAC0445-8BF5-569A-521B-5F03310B90B0}"/>
          </ac:picMkLst>
        </pc:picChg>
        <pc:picChg chg="del">
          <ac:chgData name="Jonathan Vella-Blake" userId="d23ce8d0-b4fb-44ce-a390-57dea0071db2" providerId="ADAL" clId="{2E36E55D-87CF-4C1C-99F8-D2EB699BEAC4}" dt="2023-07-15T12:31:35.274" v="61" actId="478"/>
          <ac:picMkLst>
            <pc:docMk/>
            <pc:sldMk cId="123089539" sldId="256"/>
            <ac:picMk id="1028" creationId="{7E84A446-21CF-C504-4624-C434831587DA}"/>
          </ac:picMkLst>
        </pc:picChg>
        <pc:picChg chg="del">
          <ac:chgData name="Jonathan Vella-Blake" userId="d23ce8d0-b4fb-44ce-a390-57dea0071db2" providerId="ADAL" clId="{2E36E55D-87CF-4C1C-99F8-D2EB699BEAC4}" dt="2023-07-15T12:31:41.297" v="68" actId="478"/>
          <ac:picMkLst>
            <pc:docMk/>
            <pc:sldMk cId="123089539" sldId="256"/>
            <ac:picMk id="1030" creationId="{0992D81D-7502-0746-02C9-F9C5424DCD51}"/>
          </ac:picMkLst>
        </pc:picChg>
        <pc:picChg chg="del">
          <ac:chgData name="Jonathan Vella-Blake" userId="d23ce8d0-b4fb-44ce-a390-57dea0071db2" providerId="ADAL" clId="{2E36E55D-87CF-4C1C-99F8-D2EB699BEAC4}" dt="2023-07-15T12:31:40.283" v="66" actId="478"/>
          <ac:picMkLst>
            <pc:docMk/>
            <pc:sldMk cId="123089539" sldId="256"/>
            <ac:picMk id="1032" creationId="{8E594073-8EA8-5D98-6617-49330BADC4A1}"/>
          </ac:picMkLst>
        </pc:picChg>
        <pc:picChg chg="del">
          <ac:chgData name="Jonathan Vella-Blake" userId="d23ce8d0-b4fb-44ce-a390-57dea0071db2" providerId="ADAL" clId="{2E36E55D-87CF-4C1C-99F8-D2EB699BEAC4}" dt="2023-07-15T12:31:40.751" v="67" actId="478"/>
          <ac:picMkLst>
            <pc:docMk/>
            <pc:sldMk cId="123089539" sldId="256"/>
            <ac:picMk id="1034" creationId="{BE4E4B16-896D-AD41-CA51-E32EADD08AA0}"/>
          </ac:picMkLst>
        </pc:picChg>
        <pc:picChg chg="del">
          <ac:chgData name="Jonathan Vella-Blake" userId="d23ce8d0-b4fb-44ce-a390-57dea0071db2" providerId="ADAL" clId="{2E36E55D-87CF-4C1C-99F8-D2EB699BEAC4}" dt="2023-07-15T12:31:39.803" v="65" actId="478"/>
          <ac:picMkLst>
            <pc:docMk/>
            <pc:sldMk cId="123089539" sldId="256"/>
            <ac:picMk id="1036" creationId="{F7361099-897C-AFBD-AAC0-28653DDACF98}"/>
          </ac:picMkLst>
        </pc:picChg>
        <pc:picChg chg="del">
          <ac:chgData name="Jonathan Vella-Blake" userId="d23ce8d0-b4fb-44ce-a390-57dea0071db2" providerId="ADAL" clId="{2E36E55D-87CF-4C1C-99F8-D2EB699BEAC4}" dt="2023-07-15T12:31:39.403" v="64" actId="478"/>
          <ac:picMkLst>
            <pc:docMk/>
            <pc:sldMk cId="123089539" sldId="256"/>
            <ac:picMk id="1040" creationId="{2F8CB866-1AE6-3DFB-446F-D743405E9C18}"/>
          </ac:picMkLst>
        </pc:picChg>
        <pc:picChg chg="del">
          <ac:chgData name="Jonathan Vella-Blake" userId="d23ce8d0-b4fb-44ce-a390-57dea0071db2" providerId="ADAL" clId="{2E36E55D-87CF-4C1C-99F8-D2EB699BEAC4}" dt="2023-07-15T12:31:38.864" v="63" actId="478"/>
          <ac:picMkLst>
            <pc:docMk/>
            <pc:sldMk cId="123089539" sldId="256"/>
            <ac:picMk id="1042" creationId="{0A63AD98-A581-99CA-ED43-9E0375212C0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tmp"/><Relationship Id="rId4" Type="http://schemas.openxmlformats.org/officeDocument/2006/relationships/image" Target="../media/image2.tmp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5411" y="47193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 6 Knowledge </a:t>
            </a:r>
            <a:r>
              <a:rPr lang="en-US" sz="1400" b="1" dirty="0" err="1">
                <a:latin typeface="Sassoon Infant Rg" pitchFamily="50" charset="0"/>
                <a:ea typeface="Sassoon Infant Rg" pitchFamily="50" charset="0"/>
              </a:rPr>
              <a:t>Organiser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 Unit 1 – Science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256045"/>
              </p:ext>
            </p:extLst>
          </p:nvPr>
        </p:nvGraphicFramePr>
        <p:xfrm>
          <a:off x="84784" y="563983"/>
          <a:ext cx="3175202" cy="15533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75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9982">
                <a:tc>
                  <a:txBody>
                    <a:bodyPr/>
                    <a:lstStyle/>
                    <a:p>
                      <a:pPr algn="l"/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Key Question 1: Where does </a:t>
                      </a:r>
                    </a:p>
                    <a:p>
                      <a:pPr algn="l"/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light come from?</a:t>
                      </a:r>
                      <a:endParaRPr lang="en-US" sz="14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2284">
                <a:tc>
                  <a:txBody>
                    <a:bodyPr/>
                    <a:lstStyle/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Light is a form of energy. 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Energy comes in different forms and can be neither created nor destroyed, only changed from one form to another. </a:t>
                      </a:r>
                      <a:endParaRPr lang="en-GB" sz="9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1303888" y="280545"/>
            <a:ext cx="745481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u="sng" dirty="0">
                <a:latin typeface="Sassoon Infant Rg" pitchFamily="50" charset="0"/>
                <a:ea typeface="Sassoon Infant Rg" pitchFamily="50" charset="0"/>
              </a:rPr>
              <a:t>What is light and shadow? How do we see things?</a:t>
            </a:r>
            <a:endParaRPr lang="en-GB" sz="1400" b="1" u="sng" dirty="0"/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4E4E158-1D6E-A361-BA3E-7C62E20E24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6743466"/>
              </p:ext>
            </p:extLst>
          </p:nvPr>
        </p:nvGraphicFramePr>
        <p:xfrm>
          <a:off x="79921" y="2183252"/>
          <a:ext cx="3180065" cy="217835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80065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2765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bg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Key question 2: Why do we need light?</a:t>
                      </a:r>
                      <a:endParaRPr lang="en-GB" sz="140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1890703">
                <a:tc>
                  <a:txBody>
                    <a:bodyPr/>
                    <a:lstStyle/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We need light to see things</a:t>
                      </a:r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.</a:t>
                      </a:r>
                    </a:p>
                    <a:p>
                      <a:pPr rtl="0" fontAlgn="base"/>
                      <a:endParaRPr lang="en-GB" sz="14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endParaRPr lang="en-GB" sz="14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endParaRPr lang="en-GB" sz="14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endParaRPr lang="en-GB" sz="14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Sassoon Infant Rg" pitchFamily="50" charset="0"/>
                          <a:ea typeface="Sassoon Infant Rg" pitchFamily="50" charset="0"/>
                        </a:rPr>
                        <a:t>Pupils control the amount of light entering your eye. The retina changes light into nerves signals, sent to the brain.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BFB39F30-258F-3EE7-998C-6204C6D2D9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4308676"/>
              </p:ext>
            </p:extLst>
          </p:nvPr>
        </p:nvGraphicFramePr>
        <p:xfrm>
          <a:off x="3357312" y="563981"/>
          <a:ext cx="3175202" cy="380938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75202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702621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Key Question 3: How does light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get to us?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How do we know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how light works?</a:t>
                      </a:r>
                      <a:endParaRPr lang="en-GB" sz="105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3095009">
                <a:tc>
                  <a:txBody>
                    <a:bodyPr/>
                    <a:lstStyle/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Light travels in straight lines. 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Many light sources give off light and heat. </a:t>
                      </a:r>
                    </a:p>
                    <a:p>
                      <a:pPr rtl="0" fontAlgn="base"/>
                      <a:endParaRPr lang="en-GB" sz="14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Hasan Ibn </a:t>
                      </a:r>
                      <a:r>
                        <a:rPr lang="en-GB" sz="1200" b="0" i="0" kern="1200" dirty="0" err="1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al-Haytham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 </a:t>
                      </a:r>
                    </a:p>
                    <a:p>
                      <a:pPr marL="285750" indent="-285750" rtl="0" fontAlgn="base">
                        <a:buFontTx/>
                        <a:buChar char="-"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sometimes known as </a:t>
                      </a:r>
                    </a:p>
                    <a:p>
                      <a:pPr marL="0" indent="0" rtl="0" fontAlgn="base">
                        <a:buFontTx/>
                        <a:buNone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Alhazen - was a scientist</a:t>
                      </a:r>
                    </a:p>
                    <a:p>
                      <a:pPr marL="0" indent="0" rtl="0" fontAlgn="base">
                        <a:buFontTx/>
                        <a:buNone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and mathematician </a:t>
                      </a:r>
                    </a:p>
                    <a:p>
                      <a:pPr marL="0" indent="0" rtl="0" fontAlgn="base">
                        <a:buFontTx/>
                        <a:buNone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during early Islamic </a:t>
                      </a:r>
                    </a:p>
                    <a:p>
                      <a:pPr marL="0" indent="0" rtl="0" fontAlgn="base">
                        <a:buFontTx/>
                        <a:buNone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civilisation. He was the </a:t>
                      </a:r>
                    </a:p>
                    <a:p>
                      <a:pPr marL="0" indent="0" rtl="0" fontAlgn="base">
                        <a:buFontTx/>
                        <a:buNone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first to explain that we see objects because light reflects from objects into our eyes. 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Al-Haytham was an early pioneer of the scientific method which used evidence to find things out about the world.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4" name="Table 53">
            <a:extLst>
              <a:ext uri="{FF2B5EF4-FFF2-40B4-BE49-F238E27FC236}">
                <a16:creationId xmlns:a16="http://schemas.microsoft.com/office/drawing/2014/main" id="{13B204C3-B9BE-5B11-CA42-8D8A864E15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1080189"/>
              </p:ext>
            </p:extLst>
          </p:nvPr>
        </p:nvGraphicFramePr>
        <p:xfrm>
          <a:off x="6608641" y="563979"/>
          <a:ext cx="3212575" cy="621593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12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1802">
                <a:tc>
                  <a:txBody>
                    <a:bodyPr/>
                    <a:lstStyle/>
                    <a:p>
                      <a:pPr algn="l"/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Key Question 4: What happens when something gets in the way of light?</a:t>
                      </a:r>
                      <a:endParaRPr lang="en-US" sz="105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74137">
                <a:tc>
                  <a:txBody>
                    <a:bodyPr/>
                    <a:lstStyle/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Light is reflected when it travels from a light source and then ‘bounces’ off an object. 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Sunglasses can protect eyes from sunlight but looking at the Sun directly – even with sunglasses – can damage the eyes. 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Everything that we can see is either a light source or something that is reflecting light from a light source into our eyes. 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Sun is a light source, but that the Moon is not and is merely reflecting light from the Sun. The Sun gives off light and heat when hydrogen turns into helium. 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Opacity/transparency and reflectiveness are properties of a material. 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As objects move 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towards a light 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source, the size 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of the shadow 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Increases.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Filaments in traditional bulbs heat up until they glow, giving off light and heat </a:t>
                      </a:r>
                    </a:p>
                    <a:p>
                      <a:pPr rtl="0" fontAlgn="base"/>
                      <a:r>
                        <a:rPr lang="en-GB" sz="1200" b="0" i="0" kern="120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Fluorescent 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bulbs glow when electricity adds energy to a gas within the bulb. </a:t>
                      </a:r>
                      <a:endParaRPr lang="en-GB" sz="14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5" name="Table 54">
            <a:extLst>
              <a:ext uri="{FF2B5EF4-FFF2-40B4-BE49-F238E27FC236}">
                <a16:creationId xmlns:a16="http://schemas.microsoft.com/office/drawing/2014/main" id="{092BAAA6-0380-EFB7-0C42-FB73C5E03E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3281660"/>
              </p:ext>
            </p:extLst>
          </p:nvPr>
        </p:nvGraphicFramePr>
        <p:xfrm>
          <a:off x="68611" y="4421884"/>
          <a:ext cx="3191375" cy="233111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91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17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Key Question 5: What happens when light travels through a material?</a:t>
                      </a:r>
                      <a:endParaRPr lang="en-US" sz="105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30102">
                <a:tc>
                  <a:txBody>
                    <a:bodyPr/>
                    <a:lstStyle/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When light passes from one medium to another (e.g. from air to water), it changes direction; this is called </a:t>
                      </a:r>
                      <a:r>
                        <a:rPr lang="en-GB" sz="1200" b="1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refraction</a:t>
                      </a: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.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When light reflects off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an object, the angle 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of incidence is equal 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to the angle of 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reflection.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26929D4-A144-C383-D247-14BE0BFCAF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9711969"/>
              </p:ext>
            </p:extLst>
          </p:nvPr>
        </p:nvGraphicFramePr>
        <p:xfrm>
          <a:off x="3336113" y="4421884"/>
          <a:ext cx="3191376" cy="235803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913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25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Key Question 6: What colour is light?</a:t>
                      </a:r>
                      <a:endParaRPr lang="en-US" sz="105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5468">
                <a:tc>
                  <a:txBody>
                    <a:bodyPr/>
                    <a:lstStyle/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White light comprises all the colours of light.  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White light refracted by two surfaces in a prism will spread out 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so that all of its 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constituent 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colours can be 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seen; this array 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of colours is 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called a spectrum.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" name="Picture 2">
            <a:extLst>
              <a:ext uri="{FF2B5EF4-FFF2-40B4-BE49-F238E27FC236}">
                <a16:creationId xmlns:a16="http://schemas.microsoft.com/office/drawing/2014/main" id="{8E4814DA-BF00-6C88-13B4-7EA1E31B95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354" y="5684089"/>
            <a:ext cx="1606526" cy="95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picture containing diagram&#10;&#10;Description automatically generated">
            <a:extLst>
              <a:ext uri="{FF2B5EF4-FFF2-40B4-BE49-F238E27FC236}">
                <a16:creationId xmlns:a16="http://schemas.microsoft.com/office/drawing/2014/main" id="{8F710D41-C387-E312-F60E-3BB8881E61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02" t="48652" r="2115" b="1794"/>
          <a:stretch/>
        </p:blipFill>
        <p:spPr>
          <a:xfrm>
            <a:off x="7757716" y="4567810"/>
            <a:ext cx="2001979" cy="120964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D706C11-8E14-FBA6-5D7F-FBA2A495051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6847"/>
          <a:stretch/>
        </p:blipFill>
        <p:spPr>
          <a:xfrm>
            <a:off x="646916" y="2742543"/>
            <a:ext cx="1931556" cy="94599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EB9766D-FB53-24FA-59CE-BDD0961089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08300" y="1965889"/>
            <a:ext cx="1023124" cy="1078428"/>
          </a:xfrm>
          <a:prstGeom prst="rect">
            <a:avLst/>
          </a:prstGeom>
        </p:spPr>
      </p:pic>
      <p:pic>
        <p:nvPicPr>
          <p:cNvPr id="22" name="Picture 6" descr="Image result for light prism">
            <a:extLst>
              <a:ext uri="{FF2B5EF4-FFF2-40B4-BE49-F238E27FC236}">
                <a16:creationId xmlns:a16="http://schemas.microsoft.com/office/drawing/2014/main" id="{313208CD-DD37-C020-4399-5AA37FF509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00"/>
          <a:stretch/>
        </p:blipFill>
        <p:spPr bwMode="auto">
          <a:xfrm>
            <a:off x="4578878" y="5412561"/>
            <a:ext cx="1873169" cy="1123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8" descr="energy Icon 2039810">
            <a:extLst>
              <a:ext uri="{FF2B5EF4-FFF2-40B4-BE49-F238E27FC236}">
                <a16:creationId xmlns:a16="http://schemas.microsoft.com/office/drawing/2014/main" id="{AA41F3D5-4044-725A-0D7F-FF26BD12E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869" y="460374"/>
            <a:ext cx="743292" cy="743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0" descr="light Icon 1671187">
            <a:extLst>
              <a:ext uri="{FF2B5EF4-FFF2-40B4-BE49-F238E27FC236}">
                <a16:creationId xmlns:a16="http://schemas.microsoft.com/office/drawing/2014/main" id="{676DD22A-644A-A3BD-66D4-455129E5B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174" y="563981"/>
            <a:ext cx="607470" cy="607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6" ma:contentTypeDescription="Create a new document." ma:contentTypeScope="" ma:versionID="85aab96bbeb556551aab6c1f42d09b9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cbbce134e18bb99fb4e5d45c308756ce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98CBDAB-9AB0-4311-94DF-3227207C48C2}">
  <ds:schemaRefs>
    <ds:schemaRef ds:uri="c7b139f2-2bea-443c-a312-cfb4d6494f62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dcmitype/"/>
    <ds:schemaRef ds:uri="http://purl.org/dc/terms/"/>
    <ds:schemaRef ds:uri="http://schemas.openxmlformats.org/package/2006/metadata/core-properties"/>
    <ds:schemaRef ds:uri="f49ca046-d2e9-4e39-92cd-a5365d2ef08b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3F7137DD-4824-4AAA-ABB4-5867705B325D}"/>
</file>

<file path=customXml/itemProps3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39269</TotalTime>
  <Words>473</Words>
  <Application>Microsoft Office PowerPoint</Application>
  <PresentationFormat>A4 Paper (210x297 mm)</PresentationFormat>
  <Paragraphs>70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| Year 6 Knowledge Organiser Unit 1 – Science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Jonathan Vella-Blake</cp:lastModifiedBy>
  <cp:revision>1</cp:revision>
  <cp:lastPrinted>2023-02-03T14:06:05Z</cp:lastPrinted>
  <dcterms:created xsi:type="dcterms:W3CDTF">2017-10-15T20:56:30Z</dcterms:created>
  <dcterms:modified xsi:type="dcterms:W3CDTF">2023-08-10T15:53:33Z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0x010100B38A8CE041D084408CE9E07521D30228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MediaServiceImageTags">
    <vt:lpwstr/>
  </property>
</Properties>
</file>