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070" autoAdjust="0"/>
  </p:normalViewPr>
  <p:slideViewPr>
    <p:cSldViewPr snapToGrid="0">
      <p:cViewPr>
        <p:scale>
          <a:sx n="79" d="100"/>
          <a:sy n="79" d="100"/>
        </p:scale>
        <p:origin x="138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4 Knowledge Organiser – Unit 3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572986"/>
              </p:ext>
            </p:extLst>
          </p:nvPr>
        </p:nvGraphicFramePr>
        <p:xfrm>
          <a:off x="85634" y="598668"/>
          <a:ext cx="4846431" cy="30439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846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925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KQ1: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do I already know about energy and materials?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803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Science is a way to understand our world by carefully thinking about it and testing our guesses with observations and experiments.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 object is made from/of a material.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Metal is a material from which objects can be made. 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Matter (stuff) is made from tiny building blocks.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Energy comes in different forms and can be neither created nor destroyed, only changed from one form to another.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Electricity. </a:t>
            </a:r>
            <a:endParaRPr lang="en-GB" sz="1400" b="1" u="sng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A632B50-FE71-AC68-6231-49AAC4258F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97639"/>
              </p:ext>
            </p:extLst>
          </p:nvPr>
        </p:nvGraphicFramePr>
        <p:xfrm>
          <a:off x="4963048" y="598668"/>
          <a:ext cx="4846431" cy="30439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846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539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KQ2: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is electricity?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7417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energy is one of many forms of energy.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Static electricity is an imbalance of charged particles on a                           material; it does </a:t>
                      </a:r>
                      <a:r>
                        <a:rPr lang="en-GB" sz="1200" b="0" i="0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not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operate by flowing around a complete circuit.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Current electricity  is the flow of charged particles called electrons around a circuit.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Current electricity is the form of electricity that we use in our lives in lights, computers, televisions, etc.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Cells, batteries and the mains are all sources of electrical energy 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2B7F0F4-84EC-3C1C-AA3F-AB3AEF8548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849017"/>
              </p:ext>
            </p:extLst>
          </p:nvPr>
        </p:nvGraphicFramePr>
        <p:xfrm>
          <a:off x="84795" y="3709073"/>
          <a:ext cx="3150774" cy="30439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50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185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KQ3: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is an electrical conductor?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377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current flows well through some materials, called electrical conductors, and poorly through other materials, called electrical insulators.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Conductors have free electrons (tiny, negatively charged particles)  and when electrical current flows around a conductor the electrons move.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conductivity (how well a material conducts electricity) is an example of a property.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Metals are good electrical conductors. </a:t>
                      </a:r>
                    </a:p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C3E97C-6CEC-7B0B-FDEB-3928928C28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339947"/>
              </p:ext>
            </p:extLst>
          </p:nvPr>
        </p:nvGraphicFramePr>
        <p:xfrm>
          <a:off x="3287484" y="3709073"/>
          <a:ext cx="3314282" cy="30439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142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644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KQ4: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do I need to create an electrical circuit?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1312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current can flow if there is a complete circuit.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Wires – which contain a conductor inside them, usually made of metal – can allow electrical current to flow around a circuit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When electrical current flows through a circuit components within that circuit – such as buzzers which make a noise and bulbs which emit light – begin to work.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Switch functions by completing or breaking a complete circuit.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Exposure to high levels of electrical current can be dangerous. </a:t>
                      </a:r>
                    </a:p>
                    <a:p>
                      <a:pPr rtl="0" fontAlgn="base"/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FC51AAB7-3886-8483-CC5B-85577E7FA8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293858"/>
              </p:ext>
            </p:extLst>
          </p:nvPr>
        </p:nvGraphicFramePr>
        <p:xfrm>
          <a:off x="6658705" y="3709074"/>
          <a:ext cx="3150774" cy="30439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50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4105">
                <a:tc>
                  <a:txBody>
                    <a:bodyPr/>
                    <a:lstStyle/>
                    <a:p>
                      <a:r>
                        <a:rPr lang="en-US" sz="10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KQ5: </a:t>
                      </a:r>
                      <a:r>
                        <a:rPr lang="en-GB" sz="10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Who was Michael Faraday and what did his work teach us about electricity? </a:t>
                      </a:r>
                      <a:endParaRPr lang="en-US" sz="10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985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Michael Faraday was a scientist who studied electricity.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He invented the electric motor and showed that the movement of a magnet could create electricity, which is the reason we can generate electricity to power our world.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                   He is considered “the father of electricity” </a:t>
                      </a:r>
                    </a:p>
                    <a:p>
                      <a:pPr rtl="0" fontAlgn="base"/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32" name="Picture 8" descr="Florida 's Leader in Electrical Contracting, Communications and Service">
            <a:extLst>
              <a:ext uri="{FF2B5EF4-FFF2-40B4-BE49-F238E27FC236}">
                <a16:creationId xmlns:a16="http://schemas.microsoft.com/office/drawing/2014/main" id="{69AA0B5D-07DE-4DA5-09DD-80FE1EAA8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627" y="1168033"/>
            <a:ext cx="1412559" cy="144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lectricity Clipart Electric Light - Illustration - Png Download - Full ...">
            <a:extLst>
              <a:ext uri="{FF2B5EF4-FFF2-40B4-BE49-F238E27FC236}">
                <a16:creationId xmlns:a16="http://schemas.microsoft.com/office/drawing/2014/main" id="{44B4B6C8-E5FF-8920-9809-C3806A60A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429" y="624628"/>
            <a:ext cx="962354" cy="125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lipart - metal icon">
            <a:extLst>
              <a:ext uri="{FF2B5EF4-FFF2-40B4-BE49-F238E27FC236}">
                <a16:creationId xmlns:a16="http://schemas.microsoft.com/office/drawing/2014/main" id="{85900BC9-E985-D7BE-AAB6-666CD81D6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474" y="5882976"/>
            <a:ext cx="1160071" cy="87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lipart Panda - Free Clipart Images">
            <a:extLst>
              <a:ext uri="{FF2B5EF4-FFF2-40B4-BE49-F238E27FC236}">
                <a16:creationId xmlns:a16="http://schemas.microsoft.com/office/drawing/2014/main" id="{0EF041AA-4A45-1AA9-5392-F67A29F5F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642" y="5399314"/>
            <a:ext cx="1593843" cy="144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f49ca046-d2e9-4e39-92cd-a5365d2ef08b"/>
    <ds:schemaRef ds:uri="c7b139f2-2bea-443c-a312-cfb4d6494f62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1606</TotalTime>
  <Words>428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4 Knowledge Organiser – Unit 3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Jagruti Mahesh</cp:lastModifiedBy>
  <cp:revision>5</cp:revision>
  <cp:lastPrinted>2023-02-03T14:06:05Z</cp:lastPrinted>
  <dcterms:created xsi:type="dcterms:W3CDTF">2017-10-15T20:56:30Z</dcterms:created>
  <dcterms:modified xsi:type="dcterms:W3CDTF">2023-09-12T08:25:58Z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