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683" autoAdjust="0"/>
  </p:normalViewPr>
  <p:slideViewPr>
    <p:cSldViewPr snapToGrid="0">
      <p:cViewPr varScale="1">
        <p:scale>
          <a:sx n="79" d="100"/>
          <a:sy n="79" d="100"/>
        </p:scale>
        <p:origin x="95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5 Knowledge Organiser – Unit 2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162757"/>
              </p:ext>
            </p:extLst>
          </p:nvPr>
        </p:nvGraphicFramePr>
        <p:xfrm>
          <a:off x="74391" y="563983"/>
          <a:ext cx="3176833" cy="304889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76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958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What is a force?</a:t>
                      </a:r>
                      <a:endParaRPr lang="en-US" sz="14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793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force can be thought of as a push or a pull.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As objects move across a surface there is friction when they rub against each other and that sometimes this friction is larger or smaller. 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Applying forces to objects can change their shape.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roughness of a material is an example of a property.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There are three types of contact force: impact forces (when two surfaces collide), frictional forces (when two surfaces are already in contact) and strain forces (when an elastic material is stretched or squashed).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Objects move differently on rough and smooth surfaces; objects resist movement more on rough surfaces because there is higher friction as the object moves.</a:t>
                      </a:r>
                      <a:endParaRPr lang="en-GB" sz="10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>
            <a:cxnSpLocks/>
          </p:cNvCxnSpPr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What is a force?</a:t>
            </a:r>
            <a:endParaRPr lang="en-GB" sz="1400" b="1" u="sng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3F92863-6220-9FF1-B27A-17EBBEC18F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794732"/>
              </p:ext>
            </p:extLst>
          </p:nvPr>
        </p:nvGraphicFramePr>
        <p:xfrm>
          <a:off x="3298361" y="565561"/>
          <a:ext cx="3242878" cy="31001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896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How are forces measured? </a:t>
                      </a:r>
                      <a:endParaRPr lang="en-US" sz="14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9996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force is measured in a unit called Newtons,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named after a British scientist called Sir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Isaac Newton who discovered lots about gravity and how planets move.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Newton was  undoubtedly one of the greatest scientists who ever lived, a genius who discovered a great deal about forces, including gravity, mathematics and light.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Pull forces can be measured using a device called a force meter.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amount of matter (stuff) in an object is its mass.</a:t>
                      </a: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endParaRPr lang="en-GB" sz="10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8C2F8AB-ACA8-6AD6-E3D4-1A4E17A6BC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319538"/>
              </p:ext>
            </p:extLst>
          </p:nvPr>
        </p:nvGraphicFramePr>
        <p:xfrm>
          <a:off x="6588318" y="566726"/>
          <a:ext cx="3242877" cy="30504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2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742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What is gravity and how </a:t>
                      </a:r>
                    </a:p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does it act between objects? </a:t>
                      </a:r>
                      <a:endParaRPr lang="en-US" sz="14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73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Gravity is a force that acts between all objects in the universe, but that it acts much more strongly between objects that have more mass and that are close together.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Unsupported objects are pulled towards the Earth by the force of gravity. 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Acceleration is a change in speed and that unbalanced forces acting on an object cause it to accelerate. </a:t>
                      </a:r>
                      <a:endParaRPr lang="en-GB" sz="11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FC6A696-40BA-07E1-44B6-605914FA3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592906"/>
              </p:ext>
            </p:extLst>
          </p:nvPr>
        </p:nvGraphicFramePr>
        <p:xfrm>
          <a:off x="72931" y="3707977"/>
          <a:ext cx="3176833" cy="30504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76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742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What is air resistance </a:t>
                      </a:r>
                    </a:p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and how does it act on objects? </a:t>
                      </a:r>
                      <a:endParaRPr lang="en-US" sz="14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733"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Air resistance is a force felt by an object as it moves 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through the air; it is caused by the object bumping into the gas particles that make up air.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falling object will accelerate until its air resistance matches the gravitational force pulling it down; at this point, the object will continue to move at this speed (called its terminal velocity).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parachute’s shape increases the air resistance that a falling object experiences, giving it a much lower terminal velocity.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Water resistance is a force felt by an object as it moves through water; it is caused by the object bumping into the water particles.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shape of an object determines how much air resistance or water resistance it experience.</a:t>
                      </a:r>
                      <a:endParaRPr lang="en-GB" sz="9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BCC4256-E454-E95D-EC73-B5998DB0E9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332990"/>
              </p:ext>
            </p:extLst>
          </p:nvPr>
        </p:nvGraphicFramePr>
        <p:xfrm>
          <a:off x="3296901" y="3709555"/>
          <a:ext cx="3242878" cy="30504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742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How are forces drawn on a diagram? </a:t>
                      </a:r>
                      <a:endParaRPr lang="en-US" sz="14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73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force diagram with arrows representing the different forces acting on an object.</a:t>
                      </a:r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B573A97-67A9-1C8D-9518-1EE96025B0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398780"/>
              </p:ext>
            </p:extLst>
          </p:nvPr>
        </p:nvGraphicFramePr>
        <p:xfrm>
          <a:off x="6586858" y="3710721"/>
          <a:ext cx="3242877" cy="305176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2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6981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How do pulleys and </a:t>
                      </a:r>
                    </a:p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gears move? </a:t>
                      </a:r>
                      <a:endParaRPr lang="en-US" sz="14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0750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lever is a rigid length pivoting around a fulcrum.</a:t>
                      </a:r>
                    </a:p>
                    <a:p>
                      <a:pPr rtl="0" fontAlgn="base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pulley is a wheel with a fulcrum that supports a moving cable or belt.</a:t>
                      </a:r>
                    </a:p>
                    <a:p>
                      <a:pPr rtl="0" fontAlgn="base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gear is a rotating wheel with cut teeth that mesh with the teeth of another gear so that turning one gear turns an adjacent gear in the opposite direction.</a:t>
                      </a:r>
                    </a:p>
                    <a:p>
                      <a:pPr rtl="0" fontAlgn="base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Gears, levers and pulleys are simple machines that are used to allow a smaller force to have a greater effect; they do this by moving a smaller force over a longer distance at one end of the machine, which the machine turns into a larger forcer over a small distance at the other end. </a:t>
                      </a: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47480F5E-3F4D-0CD5-1D0F-C70F16A4E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843" y="4844503"/>
            <a:ext cx="3220636" cy="162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ravity icon">
            <a:extLst>
              <a:ext uri="{FF2B5EF4-FFF2-40B4-BE49-F238E27FC236}">
                <a16:creationId xmlns:a16="http://schemas.microsoft.com/office/drawing/2014/main" id="{1DD0D4B0-9FD0-C6C6-D911-36F055EA8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965" y="580723"/>
            <a:ext cx="481902" cy="48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ush icon">
            <a:extLst>
              <a:ext uri="{FF2B5EF4-FFF2-40B4-BE49-F238E27FC236}">
                <a16:creationId xmlns:a16="http://schemas.microsoft.com/office/drawing/2014/main" id="{41862EA5-882D-B5A7-2272-D520C6431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573" y="859521"/>
            <a:ext cx="383057" cy="38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ull icon">
            <a:extLst>
              <a:ext uri="{FF2B5EF4-FFF2-40B4-BE49-F238E27FC236}">
                <a16:creationId xmlns:a16="http://schemas.microsoft.com/office/drawing/2014/main" id="{6E4404BC-7C39-182D-D7B3-89E68955C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20838" y="859520"/>
            <a:ext cx="376005" cy="38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rachute icon">
            <a:extLst>
              <a:ext uri="{FF2B5EF4-FFF2-40B4-BE49-F238E27FC236}">
                <a16:creationId xmlns:a16="http://schemas.microsoft.com/office/drawing/2014/main" id="{A9A0EAB4-D76E-A9CC-2FE0-857300F21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969" y="3682437"/>
            <a:ext cx="679795" cy="67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ewtons icon">
            <a:extLst>
              <a:ext uri="{FF2B5EF4-FFF2-40B4-BE49-F238E27FC236}">
                <a16:creationId xmlns:a16="http://schemas.microsoft.com/office/drawing/2014/main" id="{156D6827-C0E1-7B1A-0C44-CE7271613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11" y="632124"/>
            <a:ext cx="589667" cy="58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ulley icon">
            <a:extLst>
              <a:ext uri="{FF2B5EF4-FFF2-40B4-BE49-F238E27FC236}">
                <a16:creationId xmlns:a16="http://schemas.microsoft.com/office/drawing/2014/main" id="{45FBC63B-ABC9-58D7-E999-058563226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113" y="3707977"/>
            <a:ext cx="503074" cy="50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gears icon">
            <a:extLst>
              <a:ext uri="{FF2B5EF4-FFF2-40B4-BE49-F238E27FC236}">
                <a16:creationId xmlns:a16="http://schemas.microsoft.com/office/drawing/2014/main" id="{10C68F6E-E1BC-875E-6F92-3F543A7E7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018" y="3607898"/>
            <a:ext cx="679795" cy="67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</TotalTime>
  <Words>615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5 Knowledge Organiser – Unit 2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5</cp:revision>
  <cp:lastPrinted>2023-02-03T14:06:05Z</cp:lastPrinted>
  <dcterms:created xsi:type="dcterms:W3CDTF">2017-10-15T20:56:30Z</dcterms:created>
  <dcterms:modified xsi:type="dcterms:W3CDTF">2023-09-27T08:01:48Z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