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ABD734-D743-48EF-9487-78F80894A03E}" v="15" dt="2023-07-14T13:39:22.9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20ABD734-D743-48EF-9487-78F80894A03E}"/>
    <pc:docChg chg="undo custSel modSld">
      <pc:chgData name="Emily Ballard" userId="e29cedb5-2aa4-4183-be4d-eb86d91ebcd8" providerId="ADAL" clId="{20ABD734-D743-48EF-9487-78F80894A03E}" dt="2023-07-14T13:39:58.619" v="141" actId="1076"/>
      <pc:docMkLst>
        <pc:docMk/>
      </pc:docMkLst>
      <pc:sldChg chg="addSp delSp modSp mod">
        <pc:chgData name="Emily Ballard" userId="e29cedb5-2aa4-4183-be4d-eb86d91ebcd8" providerId="ADAL" clId="{20ABD734-D743-48EF-9487-78F80894A03E}" dt="2023-07-14T13:39:58.619" v="141" actId="1076"/>
        <pc:sldMkLst>
          <pc:docMk/>
          <pc:sldMk cId="123089539" sldId="256"/>
        </pc:sldMkLst>
        <pc:spChg chg="mod">
          <ac:chgData name="Emily Ballard" userId="e29cedb5-2aa4-4183-be4d-eb86d91ebcd8" providerId="ADAL" clId="{20ABD734-D743-48EF-9487-78F80894A03E}" dt="2023-07-14T13:36:23.184" v="34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Emily Ballard" userId="e29cedb5-2aa4-4183-be4d-eb86d91ebcd8" providerId="ADAL" clId="{20ABD734-D743-48EF-9487-78F80894A03E}" dt="2023-07-14T13:37:56.893" v="112" actId="2711"/>
          <ac:spMkLst>
            <pc:docMk/>
            <pc:sldMk cId="123089539" sldId="256"/>
            <ac:spMk id="11" creationId="{0C60C0D7-7B3F-394C-4A3D-E24D1619ADDD}"/>
          </ac:spMkLst>
        </pc:spChg>
        <pc:graphicFrameChg chg="mod modGraphic">
          <ac:chgData name="Emily Ballard" userId="e29cedb5-2aa4-4183-be4d-eb86d91ebcd8" providerId="ADAL" clId="{20ABD734-D743-48EF-9487-78F80894A03E}" dt="2023-07-14T13:39:31.203" v="135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20ABD734-D743-48EF-9487-78F80894A03E}" dt="2023-07-14T13:39:48.569" v="138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20ABD734-D743-48EF-9487-78F80894A03E}" dt="2023-07-14T13:39:27.795" v="134" actId="14100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del">
          <ac:chgData name="Emily Ballard" userId="e29cedb5-2aa4-4183-be4d-eb86d91ebcd8" providerId="ADAL" clId="{20ABD734-D743-48EF-9487-78F80894A03E}" dt="2023-07-14T13:35:25.718" v="30" actId="478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picChg chg="add mod">
          <ac:chgData name="Emily Ballard" userId="e29cedb5-2aa4-4183-be4d-eb86d91ebcd8" providerId="ADAL" clId="{20ABD734-D743-48EF-9487-78F80894A03E}" dt="2023-07-14T13:38:07.893" v="114" actId="1076"/>
          <ac:picMkLst>
            <pc:docMk/>
            <pc:sldMk cId="123089539" sldId="256"/>
            <ac:picMk id="3" creationId="{30CAECB3-668B-555E-E4A3-BA9AD310864C}"/>
          </ac:picMkLst>
        </pc:picChg>
        <pc:picChg chg="add mod">
          <ac:chgData name="Emily Ballard" userId="e29cedb5-2aa4-4183-be4d-eb86d91ebcd8" providerId="ADAL" clId="{20ABD734-D743-48EF-9487-78F80894A03E}" dt="2023-07-14T13:39:58.619" v="141" actId="1076"/>
          <ac:picMkLst>
            <pc:docMk/>
            <pc:sldMk cId="123089539" sldId="256"/>
            <ac:picMk id="6" creationId="{FF7DA871-A96A-D38B-0E49-519389440802}"/>
          </ac:picMkLst>
        </pc:picChg>
        <pc:picChg chg="add mod">
          <ac:chgData name="Emily Ballard" userId="e29cedb5-2aa4-4183-be4d-eb86d91ebcd8" providerId="ADAL" clId="{20ABD734-D743-48EF-9487-78F80894A03E}" dt="2023-07-14T13:39:22.996" v="133" actId="1076"/>
          <ac:picMkLst>
            <pc:docMk/>
            <pc:sldMk cId="123089539" sldId="256"/>
            <ac:picMk id="7" creationId="{C9A0C3C2-A565-78D1-5DF7-4DA81379BF9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Year1  Knowledge Organiser – Unit 1-6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115075"/>
              </p:ext>
            </p:extLst>
          </p:nvPr>
        </p:nvGraphicFramePr>
        <p:xfrm>
          <a:off x="85982" y="582615"/>
          <a:ext cx="5474160" cy="327558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474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5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KQ1: What is the weather?</a:t>
                      </a:r>
                    </a:p>
                    <a:p>
                      <a:endParaRPr lang="en-US" sz="16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3608">
                <a:tc>
                  <a:txBody>
                    <a:bodyPr/>
                    <a:lstStyle/>
                    <a:p>
                      <a:pPr rtl="0" fontAlgn="base"/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604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effectLst/>
                <a:latin typeface="Sassoon Infant Rg" pitchFamily="50" charset="0"/>
                <a:ea typeface="Sassoon Infant Rg" pitchFamily="50" charset="0"/>
              </a:rPr>
              <a:t>The seasons</a:t>
            </a:r>
            <a:endParaRPr lang="en-GB" sz="1800" dirty="0">
              <a:effectLst/>
              <a:latin typeface="Sassoon Infant Rg" pitchFamily="50" charset="0"/>
              <a:ea typeface="Sassoon Infant Rg" pitchFamily="50" charset="0"/>
            </a:endParaRPr>
          </a:p>
          <a:p>
            <a:pPr algn="ctr"/>
            <a:endParaRPr lang="en-GB" sz="1400" b="1" u="sng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369725"/>
              </p:ext>
            </p:extLst>
          </p:nvPr>
        </p:nvGraphicFramePr>
        <p:xfrm>
          <a:off x="85982" y="3988884"/>
          <a:ext cx="5474160" cy="28897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474160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5246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KQ2: What are the seasons?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2297306">
                <a:tc>
                  <a:txBody>
                    <a:bodyPr/>
                    <a:lstStyle/>
                    <a:p>
                      <a:pPr rtl="0" fontAlgn="base"/>
                      <a:endParaRPr lang="en-GB" sz="9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112118"/>
              </p:ext>
            </p:extLst>
          </p:nvPr>
        </p:nvGraphicFramePr>
        <p:xfrm>
          <a:off x="5928851" y="752179"/>
          <a:ext cx="3672349" cy="541264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672349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1515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KQ3: How do we measure temperature?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4261064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Sassoon Infant Rg" pitchFamily="50" charset="0"/>
                          <a:ea typeface="Sassoon Infant Rg" pitchFamily="50" charset="0"/>
                        </a:rPr>
                        <a:t>This is a </a:t>
                      </a:r>
                      <a:r>
                        <a:rPr lang="en-GB" sz="1800" b="1" dirty="0">
                          <a:latin typeface="Sassoon Infant Rg" pitchFamily="50" charset="0"/>
                          <a:ea typeface="Sassoon Infant Rg" pitchFamily="50" charset="0"/>
                        </a:rPr>
                        <a:t>thermometer. </a:t>
                      </a:r>
                    </a:p>
                    <a:p>
                      <a:pPr algn="ctr"/>
                      <a:r>
                        <a:rPr lang="en-GB" sz="1800" dirty="0">
                          <a:latin typeface="Sassoon Infant Rg" pitchFamily="50" charset="0"/>
                          <a:ea typeface="Sassoon Infant Rg" pitchFamily="50" charset="0"/>
                        </a:rPr>
                        <a:t>We can use this to measure the temperature. 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30CAECB3-668B-555E-E4A3-BA9AD310864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0612" y="1293298"/>
            <a:ext cx="4041852" cy="22869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7DA871-A96A-D38B-0E49-519389440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5057" y="4681501"/>
            <a:ext cx="2148021" cy="2129306"/>
          </a:xfrm>
          <a:prstGeom prst="rect">
            <a:avLst/>
          </a:prstGeom>
        </p:spPr>
      </p:pic>
      <p:pic>
        <p:nvPicPr>
          <p:cNvPr id="7" name="Picture 8" descr="ACHIEVE KS1 MATHS :: Measures :: Temperature :: Let&amp;#39;s practise">
            <a:extLst>
              <a:ext uri="{FF2B5EF4-FFF2-40B4-BE49-F238E27FC236}">
                <a16:creationId xmlns:a16="http://schemas.microsoft.com/office/drawing/2014/main" id="{C9A0C3C2-A565-78D1-5DF7-4DA81379B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911" y="3127417"/>
            <a:ext cx="1243791" cy="280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50</Words>
  <Application>Microsoft Office PowerPoint</Application>
  <PresentationFormat>A4 Paper (210x297 mm)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Year1  Knowledge Organiser – Unit 1-6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Emily Ballard</cp:lastModifiedBy>
  <cp:revision>3</cp:revision>
  <cp:lastPrinted>2023-02-03T14:06:05Z</cp:lastPrinted>
  <dcterms:created xsi:type="dcterms:W3CDTF">2017-10-15T20:56:30Z</dcterms:created>
  <dcterms:modified xsi:type="dcterms:W3CDTF">2023-07-14T13:39:59Z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