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FE981D-3E6F-4DD4-9F65-85F2DC547613}" v="20" dt="2023-09-01T10:33:15.4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3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CAFE981D-3E6F-4DD4-9F65-85F2DC547613}"/>
    <pc:docChg chg="undo custSel modSld">
      <pc:chgData name="Emily Ballard" userId="e29cedb5-2aa4-4183-be4d-eb86d91ebcd8" providerId="ADAL" clId="{CAFE981D-3E6F-4DD4-9F65-85F2DC547613}" dt="2023-09-01T10:39:48.042" v="206" actId="20577"/>
      <pc:docMkLst>
        <pc:docMk/>
      </pc:docMkLst>
      <pc:sldChg chg="delSp modSp mod">
        <pc:chgData name="Emily Ballard" userId="e29cedb5-2aa4-4183-be4d-eb86d91ebcd8" providerId="ADAL" clId="{CAFE981D-3E6F-4DD4-9F65-85F2DC547613}" dt="2023-09-01T10:39:48.042" v="206" actId="20577"/>
        <pc:sldMkLst>
          <pc:docMk/>
          <pc:sldMk cId="123089539" sldId="256"/>
        </pc:sldMkLst>
        <pc:spChg chg="mod">
          <ac:chgData name="Emily Ballard" userId="e29cedb5-2aa4-4183-be4d-eb86d91ebcd8" providerId="ADAL" clId="{CAFE981D-3E6F-4DD4-9F65-85F2DC547613}" dt="2023-09-01T10:37:21.969" v="166" actId="255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CAFE981D-3E6F-4DD4-9F65-85F2DC547613}" dt="2023-09-01T10:37:21.969" v="166" actId="255"/>
          <ac:spMkLst>
            <pc:docMk/>
            <pc:sldMk cId="123089539" sldId="256"/>
            <ac:spMk id="11" creationId="{0C60C0D7-7B3F-394C-4A3D-E24D1619ADDD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6" creationId="{588F667F-4870-35A4-BF6A-6ABA323FE32F}"/>
          </ac:spMkLst>
        </pc:spChg>
        <pc:spChg chg="del">
          <ac:chgData name="Emily Ballard" userId="e29cedb5-2aa4-4183-be4d-eb86d91ebcd8" providerId="ADAL" clId="{CAFE981D-3E6F-4DD4-9F65-85F2DC547613}" dt="2023-09-01T10:22:23.106" v="57" actId="478"/>
          <ac:spMkLst>
            <pc:docMk/>
            <pc:sldMk cId="123089539" sldId="256"/>
            <ac:spMk id="59" creationId="{0A089B96-FC2C-2091-5571-39E49D4009D2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60" creationId="{F285A141-BD24-3951-EEBF-6A7A43FC8532}"/>
          </ac:spMkLst>
        </pc:spChg>
        <pc:spChg chg="del">
          <ac:chgData name="Emily Ballard" userId="e29cedb5-2aa4-4183-be4d-eb86d91ebcd8" providerId="ADAL" clId="{CAFE981D-3E6F-4DD4-9F65-85F2DC547613}" dt="2023-09-01T10:22:20.761" v="56" actId="478"/>
          <ac:spMkLst>
            <pc:docMk/>
            <pc:sldMk cId="123089539" sldId="256"/>
            <ac:spMk id="61" creationId="{07EA2DC4-C9C3-C0F5-107B-880A2B322B84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63" creationId="{A9B66D9C-C469-B1E5-BA7D-05FD86F76ACC}"/>
          </ac:spMkLst>
        </pc:spChg>
        <pc:spChg chg="del">
          <ac:chgData name="Emily Ballard" userId="e29cedb5-2aa4-4183-be4d-eb86d91ebcd8" providerId="ADAL" clId="{CAFE981D-3E6F-4DD4-9F65-85F2DC547613}" dt="2023-09-01T10:21:25.266" v="41" actId="478"/>
          <ac:spMkLst>
            <pc:docMk/>
            <pc:sldMk cId="123089539" sldId="256"/>
            <ac:spMk id="1024" creationId="{9D200CEA-F332-C059-CC94-381236F5ED68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026" creationId="{54B1F1F8-BE10-852E-690B-21C1D7D17B9F}"/>
          </ac:spMkLst>
        </pc:spChg>
        <pc:spChg chg="del">
          <ac:chgData name="Emily Ballard" userId="e29cedb5-2aa4-4183-be4d-eb86d91ebcd8" providerId="ADAL" clId="{CAFE981D-3E6F-4DD4-9F65-85F2DC547613}" dt="2023-09-01T10:22:20.761" v="56" actId="478"/>
          <ac:spMkLst>
            <pc:docMk/>
            <pc:sldMk cId="123089539" sldId="256"/>
            <ac:spMk id="1027" creationId="{218503E5-64EE-C115-B7FD-1F9CC388D8F2}"/>
          </ac:spMkLst>
        </pc:spChg>
        <pc:spChg chg="del">
          <ac:chgData name="Emily Ballard" userId="e29cedb5-2aa4-4183-be4d-eb86d91ebcd8" providerId="ADAL" clId="{CAFE981D-3E6F-4DD4-9F65-85F2DC547613}" dt="2023-09-01T10:22:26.160" v="60" actId="478"/>
          <ac:spMkLst>
            <pc:docMk/>
            <pc:sldMk cId="123089539" sldId="256"/>
            <ac:spMk id="1028" creationId="{8ED33CFA-BA5F-7A4C-2F29-A6FEA0A84588}"/>
          </ac:spMkLst>
        </pc:spChg>
        <pc:spChg chg="del">
          <ac:chgData name="Emily Ballard" userId="e29cedb5-2aa4-4183-be4d-eb86d91ebcd8" providerId="ADAL" clId="{CAFE981D-3E6F-4DD4-9F65-85F2DC547613}" dt="2023-09-01T10:21:46.042" v="51" actId="478"/>
          <ac:spMkLst>
            <pc:docMk/>
            <pc:sldMk cId="123089539" sldId="256"/>
            <ac:spMk id="1030" creationId="{A4083ECF-D7AE-8719-EAA1-23E220C9572D}"/>
          </ac:spMkLst>
        </pc:spChg>
        <pc:spChg chg="del">
          <ac:chgData name="Emily Ballard" userId="e29cedb5-2aa4-4183-be4d-eb86d91ebcd8" providerId="ADAL" clId="{CAFE981D-3E6F-4DD4-9F65-85F2DC547613}" dt="2023-09-01T10:21:48.231" v="53" actId="478"/>
          <ac:spMkLst>
            <pc:docMk/>
            <pc:sldMk cId="123089539" sldId="256"/>
            <ac:spMk id="1031" creationId="{2FFEADA0-7BA7-58E9-6CF6-048E6C485C60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034" creationId="{E6B83816-5741-57BD-2224-4046A11F1A02}"/>
          </ac:spMkLst>
        </pc:spChg>
        <pc:spChg chg="del">
          <ac:chgData name="Emily Ballard" userId="e29cedb5-2aa4-4183-be4d-eb86d91ebcd8" providerId="ADAL" clId="{CAFE981D-3E6F-4DD4-9F65-85F2DC547613}" dt="2023-09-01T10:22:31.070" v="64" actId="478"/>
          <ac:spMkLst>
            <pc:docMk/>
            <pc:sldMk cId="123089539" sldId="256"/>
            <ac:spMk id="1036" creationId="{6496AE26-FB58-00BC-EF6E-E2B1AC644AEB}"/>
          </ac:spMkLst>
        </pc:spChg>
        <pc:spChg chg="del">
          <ac:chgData name="Emily Ballard" userId="e29cedb5-2aa4-4183-be4d-eb86d91ebcd8" providerId="ADAL" clId="{CAFE981D-3E6F-4DD4-9F65-85F2DC547613}" dt="2023-09-01T10:22:28.274" v="62" actId="478"/>
          <ac:spMkLst>
            <pc:docMk/>
            <pc:sldMk cId="123089539" sldId="256"/>
            <ac:spMk id="1037" creationId="{ABEBAD18-4D3F-D99D-2373-D09137A0436A}"/>
          </ac:spMkLst>
        </pc:spChg>
        <pc:spChg chg="del">
          <ac:chgData name="Emily Ballard" userId="e29cedb5-2aa4-4183-be4d-eb86d91ebcd8" providerId="ADAL" clId="{CAFE981D-3E6F-4DD4-9F65-85F2DC547613}" dt="2023-09-01T10:22:36.267" v="68" actId="478"/>
          <ac:spMkLst>
            <pc:docMk/>
            <pc:sldMk cId="123089539" sldId="256"/>
            <ac:spMk id="1039" creationId="{8E9B4C5B-D33C-F555-D9CE-ACB0B8628547}"/>
          </ac:spMkLst>
        </pc:spChg>
        <pc:spChg chg="del">
          <ac:chgData name="Emily Ballard" userId="e29cedb5-2aa4-4183-be4d-eb86d91ebcd8" providerId="ADAL" clId="{CAFE981D-3E6F-4DD4-9F65-85F2DC547613}" dt="2023-09-01T10:22:32.505" v="65" actId="478"/>
          <ac:spMkLst>
            <pc:docMk/>
            <pc:sldMk cId="123089539" sldId="256"/>
            <ac:spMk id="1040" creationId="{FA5CDDD9-22F3-D480-2460-85A926EBD25F}"/>
          </ac:spMkLst>
        </pc:spChg>
        <pc:spChg chg="del">
          <ac:chgData name="Emily Ballard" userId="e29cedb5-2aa4-4183-be4d-eb86d91ebcd8" providerId="ADAL" clId="{CAFE981D-3E6F-4DD4-9F65-85F2DC547613}" dt="2023-09-01T10:22:40.419" v="71" actId="478"/>
          <ac:spMkLst>
            <pc:docMk/>
            <pc:sldMk cId="123089539" sldId="256"/>
            <ac:spMk id="1042" creationId="{E6046BA9-2E39-8DB7-776E-99C6F18616B2}"/>
          </ac:spMkLst>
        </pc:spChg>
        <pc:spChg chg="del">
          <ac:chgData name="Emily Ballard" userId="e29cedb5-2aa4-4183-be4d-eb86d91ebcd8" providerId="ADAL" clId="{CAFE981D-3E6F-4DD4-9F65-85F2DC547613}" dt="2023-09-01T10:22:37.698" v="69" actId="478"/>
          <ac:spMkLst>
            <pc:docMk/>
            <pc:sldMk cId="123089539" sldId="256"/>
            <ac:spMk id="1043" creationId="{9217352C-4B83-E4A5-BDF1-D38204FD1864}"/>
          </ac:spMkLst>
        </pc:spChg>
        <pc:spChg chg="del">
          <ac:chgData name="Emily Ballard" userId="e29cedb5-2aa4-4183-be4d-eb86d91ebcd8" providerId="ADAL" clId="{CAFE981D-3E6F-4DD4-9F65-85F2DC547613}" dt="2023-09-01T10:22:44.829" v="74" actId="478"/>
          <ac:spMkLst>
            <pc:docMk/>
            <pc:sldMk cId="123089539" sldId="256"/>
            <ac:spMk id="1045" creationId="{2BF829CB-519E-AF5B-10B2-55A5A03AE28F}"/>
          </ac:spMkLst>
        </pc:spChg>
        <pc:spChg chg="del">
          <ac:chgData name="Emily Ballard" userId="e29cedb5-2aa4-4183-be4d-eb86d91ebcd8" providerId="ADAL" clId="{CAFE981D-3E6F-4DD4-9F65-85F2DC547613}" dt="2023-09-01T10:22:42.138" v="72" actId="478"/>
          <ac:spMkLst>
            <pc:docMk/>
            <pc:sldMk cId="123089539" sldId="256"/>
            <ac:spMk id="1046" creationId="{89CE2789-A6B0-F630-E3C5-C076B2AC738C}"/>
          </ac:spMkLst>
        </pc:spChg>
        <pc:spChg chg="del">
          <ac:chgData name="Emily Ballard" userId="e29cedb5-2aa4-4183-be4d-eb86d91ebcd8" providerId="ADAL" clId="{CAFE981D-3E6F-4DD4-9F65-85F2DC547613}" dt="2023-09-01T10:34:27.516" v="125" actId="478"/>
          <ac:spMkLst>
            <pc:docMk/>
            <pc:sldMk cId="123089539" sldId="256"/>
            <ac:spMk id="1048" creationId="{ED8FC340-36F2-8FBD-6855-C5333E3F1173}"/>
          </ac:spMkLst>
        </pc:spChg>
        <pc:spChg chg="del">
          <ac:chgData name="Emily Ballard" userId="e29cedb5-2aa4-4183-be4d-eb86d91ebcd8" providerId="ADAL" clId="{CAFE981D-3E6F-4DD4-9F65-85F2DC547613}" dt="2023-09-01T10:22:45.894" v="75" actId="478"/>
          <ac:spMkLst>
            <pc:docMk/>
            <pc:sldMk cId="123089539" sldId="256"/>
            <ac:spMk id="1049" creationId="{C329A895-F1B5-982A-A4A7-7B105E7C1B86}"/>
          </ac:spMkLst>
        </pc:spChg>
        <pc:spChg chg="del">
          <ac:chgData name="Emily Ballard" userId="e29cedb5-2aa4-4183-be4d-eb86d91ebcd8" providerId="ADAL" clId="{CAFE981D-3E6F-4DD4-9F65-85F2DC547613}" dt="2023-09-01T10:22:55.441" v="80" actId="478"/>
          <ac:spMkLst>
            <pc:docMk/>
            <pc:sldMk cId="123089539" sldId="256"/>
            <ac:spMk id="1051" creationId="{BA163DFD-BED2-04E9-DBB6-CF8138E1F90B}"/>
          </ac:spMkLst>
        </pc:spChg>
        <pc:spChg chg="del">
          <ac:chgData name="Emily Ballard" userId="e29cedb5-2aa4-4183-be4d-eb86d91ebcd8" providerId="ADAL" clId="{CAFE981D-3E6F-4DD4-9F65-85F2DC547613}" dt="2023-09-01T10:22:53.256" v="78" actId="478"/>
          <ac:spMkLst>
            <pc:docMk/>
            <pc:sldMk cId="123089539" sldId="256"/>
            <ac:spMk id="1052" creationId="{DFB770B1-B527-C86D-34FE-5169CB8C6A15}"/>
          </ac:spMkLst>
        </pc:spChg>
        <pc:spChg chg="del">
          <ac:chgData name="Emily Ballard" userId="e29cedb5-2aa4-4183-be4d-eb86d91ebcd8" providerId="ADAL" clId="{CAFE981D-3E6F-4DD4-9F65-85F2DC547613}" dt="2023-09-01T10:21:34.372" v="46" actId="478"/>
          <ac:spMkLst>
            <pc:docMk/>
            <pc:sldMk cId="123089539" sldId="256"/>
            <ac:spMk id="1058" creationId="{EC84FABF-9995-F96C-26E4-881246D052A8}"/>
          </ac:spMkLst>
        </pc:spChg>
        <pc:spChg chg="del">
          <ac:chgData name="Emily Ballard" userId="e29cedb5-2aa4-4183-be4d-eb86d91ebcd8" providerId="ADAL" clId="{CAFE981D-3E6F-4DD4-9F65-85F2DC547613}" dt="2023-09-01T10:21:36.859" v="47" actId="478"/>
          <ac:spMkLst>
            <pc:docMk/>
            <pc:sldMk cId="123089539" sldId="256"/>
            <ac:spMk id="1060" creationId="{7E024E1D-8C5C-1C60-10D8-055326426E35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064" creationId="{FA3C8D26-C8BC-B0E1-6180-7687CC1A9C02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66" creationId="{C6E830C6-88CD-9156-1DC9-EAEABBD628E9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67" creationId="{3559FAFC-8956-D629-B459-3FD509F469CE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68" creationId="{C8E77CE2-3211-562C-D31B-D04BA4D29ACA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69" creationId="{F1C46558-9690-3AE1-9B17-627CDE328F85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70" creationId="{212807DF-7210-027B-1519-61EA1432B99E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71" creationId="{E97AFD68-1005-766D-C6CD-FBC170C236F9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72" creationId="{BD3FFC0E-11A8-F2DE-0C3D-20DADD125656}"/>
          </ac:spMkLst>
        </pc:spChg>
        <pc:spChg chg="del">
          <ac:chgData name="Emily Ballard" userId="e29cedb5-2aa4-4183-be4d-eb86d91ebcd8" providerId="ADAL" clId="{CAFE981D-3E6F-4DD4-9F65-85F2DC547613}" dt="2023-09-01T10:22:08.901" v="55" actId="478"/>
          <ac:spMkLst>
            <pc:docMk/>
            <pc:sldMk cId="123089539" sldId="256"/>
            <ac:spMk id="1073" creationId="{A4B60D17-E4FF-930E-65B2-6DB83D62C0DF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05" creationId="{3CE61BBF-98DE-B984-BC26-C68EAFC4C06C}"/>
          </ac:spMkLst>
        </pc:spChg>
        <pc:spChg chg="del">
          <ac:chgData name="Emily Ballard" userId="e29cedb5-2aa4-4183-be4d-eb86d91ebcd8" providerId="ADAL" clId="{CAFE981D-3E6F-4DD4-9F65-85F2DC547613}" dt="2023-09-01T10:21:20.585" v="38" actId="478"/>
          <ac:spMkLst>
            <pc:docMk/>
            <pc:sldMk cId="123089539" sldId="256"/>
            <ac:spMk id="1107" creationId="{2A55CC33-3FA0-4867-72C6-63D6A82B4678}"/>
          </ac:spMkLst>
        </pc:spChg>
        <pc:spChg chg="del">
          <ac:chgData name="Emily Ballard" userId="e29cedb5-2aa4-4183-be4d-eb86d91ebcd8" providerId="ADAL" clId="{CAFE981D-3E6F-4DD4-9F65-85F2DC547613}" dt="2023-09-01T10:21:29.223" v="43" actId="478"/>
          <ac:spMkLst>
            <pc:docMk/>
            <pc:sldMk cId="123089539" sldId="256"/>
            <ac:spMk id="1114" creationId="{D2555547-244B-C993-CE2A-1CA3453F7902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20" creationId="{1111044A-CCBF-780A-4029-AFC26FD7CAE8}"/>
          </ac:spMkLst>
        </pc:spChg>
        <pc:spChg chg="del mod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23" creationId="{478A9F95-8AC8-183D-463E-F3524317A112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25" creationId="{7B85024A-F86D-9E8D-265F-70A4F28EBE40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26" creationId="{6E468B5C-128D-CC7D-09C9-19D342DF6A4E}"/>
          </ac:spMkLst>
        </pc:spChg>
        <pc:spChg chg="del">
          <ac:chgData name="Emily Ballard" userId="e29cedb5-2aa4-4183-be4d-eb86d91ebcd8" providerId="ADAL" clId="{CAFE981D-3E6F-4DD4-9F65-85F2DC547613}" dt="2023-09-01T10:21:44.585" v="50" actId="478"/>
          <ac:spMkLst>
            <pc:docMk/>
            <pc:sldMk cId="123089539" sldId="256"/>
            <ac:spMk id="1127" creationId="{4D170119-9A06-4FE6-D28A-7B829D5631A0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29" creationId="{6B6ED35E-5C2A-BE37-E5E4-D7E1A5DB4DDA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32" creationId="{B79D6CAA-E3ED-5FB3-48E5-368751DB32BE}"/>
          </ac:spMkLst>
        </pc:spChg>
        <pc:spChg chg="del">
          <ac:chgData name="Emily Ballard" userId="e29cedb5-2aa4-4183-be4d-eb86d91ebcd8" providerId="ADAL" clId="{CAFE981D-3E6F-4DD4-9F65-85F2DC547613}" dt="2023-09-01T10:21:18.643" v="37" actId="478"/>
          <ac:spMkLst>
            <pc:docMk/>
            <pc:sldMk cId="123089539" sldId="256"/>
            <ac:spMk id="1133" creationId="{9ED32009-2B47-E7BA-0EBD-1A3C677698E6}"/>
          </ac:spMkLst>
        </pc:spChg>
        <pc:graphicFrameChg chg="mod modGraphic">
          <ac:chgData name="Emily Ballard" userId="e29cedb5-2aa4-4183-be4d-eb86d91ebcd8" providerId="ADAL" clId="{CAFE981D-3E6F-4DD4-9F65-85F2DC547613}" dt="2023-09-01T10:37:42.603" v="170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CAFE981D-3E6F-4DD4-9F65-85F2DC547613}" dt="2023-09-01T10:39:48.042" v="206" actId="20577"/>
          <ac:graphicFrameMkLst>
            <pc:docMk/>
            <pc:sldMk cId="123089539" sldId="256"/>
            <ac:graphicFrameMk id="13" creationId="{C9D1E370-7D42-2220-53CF-6AA424F9E464}"/>
          </ac:graphicFrameMkLst>
        </pc:graphicFrameChg>
        <pc:graphicFrameChg chg="mod modGraphic">
          <ac:chgData name="Emily Ballard" userId="e29cedb5-2aa4-4183-be4d-eb86d91ebcd8" providerId="ADAL" clId="{CAFE981D-3E6F-4DD4-9F65-85F2DC547613}" dt="2023-09-01T10:37:57.458" v="172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CAFE981D-3E6F-4DD4-9F65-85F2DC547613}" dt="2023-09-01T10:38:08.530" v="175" actId="1076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CAFE981D-3E6F-4DD4-9F65-85F2DC547613}" dt="2023-09-01T10:38:33.886" v="179" actId="1076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mod modGraphic">
          <ac:chgData name="Emily Ballard" userId="e29cedb5-2aa4-4183-be4d-eb86d91ebcd8" providerId="ADAL" clId="{CAFE981D-3E6F-4DD4-9F65-85F2DC547613}" dt="2023-09-01T10:39:07.528" v="183" actId="14100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picChg chg="del">
          <ac:chgData name="Emily Ballard" userId="e29cedb5-2aa4-4183-be4d-eb86d91ebcd8" providerId="ADAL" clId="{CAFE981D-3E6F-4DD4-9F65-85F2DC547613}" dt="2023-09-01T10:22:08.901" v="55" actId="478"/>
          <ac:picMkLst>
            <pc:docMk/>
            <pc:sldMk cId="123089539" sldId="256"/>
            <ac:picMk id="9" creationId="{9817AE36-6BAB-930F-D6B6-D2FD9DA4396A}"/>
          </ac:picMkLst>
        </pc:picChg>
        <pc:picChg chg="del">
          <ac:chgData name="Emily Ballard" userId="e29cedb5-2aa4-4183-be4d-eb86d91ebcd8" providerId="ADAL" clId="{CAFE981D-3E6F-4DD4-9F65-85F2DC547613}" dt="2023-09-01T10:22:47.350" v="76" actId="478"/>
          <ac:picMkLst>
            <pc:docMk/>
            <pc:sldMk cId="123089539" sldId="256"/>
            <ac:picMk id="52" creationId="{3A783D12-E542-45A8-44C0-B78CDBB3D28A}"/>
          </ac:picMkLst>
        </pc:picChg>
        <pc:picChg chg="del">
          <ac:chgData name="Emily Ballard" userId="e29cedb5-2aa4-4183-be4d-eb86d91ebcd8" providerId="ADAL" clId="{CAFE981D-3E6F-4DD4-9F65-85F2DC547613}" dt="2023-09-01T10:21:49.998" v="54" actId="478"/>
          <ac:picMkLst>
            <pc:docMk/>
            <pc:sldMk cId="123089539" sldId="256"/>
            <ac:picMk id="1055" creationId="{2AE598AB-705F-E4DE-9A02-F5E4BDB70EC0}"/>
          </ac:picMkLst>
        </pc:picChg>
        <pc:picChg chg="del">
          <ac:chgData name="Emily Ballard" userId="e29cedb5-2aa4-4183-be4d-eb86d91ebcd8" providerId="ADAL" clId="{CAFE981D-3E6F-4DD4-9F65-85F2DC547613}" dt="2023-09-01T10:22:29.119" v="63" actId="478"/>
          <ac:picMkLst>
            <pc:docMk/>
            <pc:sldMk cId="123089539" sldId="256"/>
            <ac:picMk id="1057" creationId="{E8656856-65DE-6C9C-0BAB-7F1785224CBD}"/>
          </ac:picMkLst>
        </pc:picChg>
        <pc:picChg chg="del">
          <ac:chgData name="Emily Ballard" userId="e29cedb5-2aa4-4183-be4d-eb86d91ebcd8" providerId="ADAL" clId="{CAFE981D-3E6F-4DD4-9F65-85F2DC547613}" dt="2023-09-01T10:22:34.610" v="67" actId="478"/>
          <ac:picMkLst>
            <pc:docMk/>
            <pc:sldMk cId="123089539" sldId="256"/>
            <ac:picMk id="1059" creationId="{D5D4E404-7D88-C9FD-CF2C-A23579286C88}"/>
          </ac:picMkLst>
        </pc:picChg>
        <pc:picChg chg="del">
          <ac:chgData name="Emily Ballard" userId="e29cedb5-2aa4-4183-be4d-eb86d91ebcd8" providerId="ADAL" clId="{CAFE981D-3E6F-4DD4-9F65-85F2DC547613}" dt="2023-09-01T10:22:08.901" v="55" actId="478"/>
          <ac:picMkLst>
            <pc:docMk/>
            <pc:sldMk cId="123089539" sldId="256"/>
            <ac:picMk id="1061" creationId="{7C83B227-CB75-D2CF-ED3D-A763B6F412F5}"/>
          </ac:picMkLst>
        </pc:picChg>
        <pc:picChg chg="del">
          <ac:chgData name="Emily Ballard" userId="e29cedb5-2aa4-4183-be4d-eb86d91ebcd8" providerId="ADAL" clId="{CAFE981D-3E6F-4DD4-9F65-85F2DC547613}" dt="2023-09-01T10:22:08.901" v="55" actId="478"/>
          <ac:picMkLst>
            <pc:docMk/>
            <pc:sldMk cId="123089539" sldId="256"/>
            <ac:picMk id="1063" creationId="{5B99D5D1-9799-6159-C7DE-3046BA794901}"/>
          </ac:picMkLst>
        </pc:picChg>
        <pc:picChg chg="del">
          <ac:chgData name="Emily Ballard" userId="e29cedb5-2aa4-4183-be4d-eb86d91ebcd8" providerId="ADAL" clId="{CAFE981D-3E6F-4DD4-9F65-85F2DC547613}" dt="2023-09-01T10:22:08.901" v="55" actId="478"/>
          <ac:picMkLst>
            <pc:docMk/>
            <pc:sldMk cId="123089539" sldId="256"/>
            <ac:picMk id="1065" creationId="{667D5CD6-9694-69ED-481E-9266B8D79CC4}"/>
          </ac:picMkLst>
        </pc:picChg>
        <pc:picChg chg="del">
          <ac:chgData name="Emily Ballard" userId="e29cedb5-2aa4-4183-be4d-eb86d91ebcd8" providerId="ADAL" clId="{CAFE981D-3E6F-4DD4-9F65-85F2DC547613}" dt="2023-09-01T10:21:30.663" v="44" actId="478"/>
          <ac:picMkLst>
            <pc:docMk/>
            <pc:sldMk cId="123089539" sldId="256"/>
            <ac:picMk id="1092" creationId="{D92F557A-280A-E33A-1AA2-037321046C04}"/>
          </ac:picMkLst>
        </pc:picChg>
        <pc:picChg chg="del">
          <ac:chgData name="Emily Ballard" userId="e29cedb5-2aa4-4183-be4d-eb86d91ebcd8" providerId="ADAL" clId="{CAFE981D-3E6F-4DD4-9F65-85F2DC547613}" dt="2023-09-01T10:21:22.659" v="39" actId="478"/>
          <ac:picMkLst>
            <pc:docMk/>
            <pc:sldMk cId="123089539" sldId="256"/>
            <ac:picMk id="1097" creationId="{6F12F729-7455-9E3F-CAAB-32047EE54668}"/>
          </ac:picMkLst>
        </pc:picChg>
        <pc:picChg chg="del">
          <ac:chgData name="Emily Ballard" userId="e29cedb5-2aa4-4183-be4d-eb86d91ebcd8" providerId="ADAL" clId="{CAFE981D-3E6F-4DD4-9F65-85F2DC547613}" dt="2023-09-01T10:21:18.643" v="37" actId="478"/>
          <ac:picMkLst>
            <pc:docMk/>
            <pc:sldMk cId="123089539" sldId="256"/>
            <ac:picMk id="1103" creationId="{0999DD84-5411-29C2-9D90-55FBF3CE0211}"/>
          </ac:picMkLst>
        </pc:picChg>
        <pc:picChg chg="del">
          <ac:chgData name="Emily Ballard" userId="e29cedb5-2aa4-4183-be4d-eb86d91ebcd8" providerId="ADAL" clId="{CAFE981D-3E6F-4DD4-9F65-85F2DC547613}" dt="2023-09-01T10:21:18.643" v="37" actId="478"/>
          <ac:picMkLst>
            <pc:docMk/>
            <pc:sldMk cId="123089539" sldId="256"/>
            <ac:picMk id="1118" creationId="{2F63AB47-2F46-C6D9-715C-4EACF74CFB12}"/>
          </ac:picMkLst>
        </pc:picChg>
        <pc:picChg chg="del">
          <ac:chgData name="Emily Ballard" userId="e29cedb5-2aa4-4183-be4d-eb86d91ebcd8" providerId="ADAL" clId="{CAFE981D-3E6F-4DD4-9F65-85F2DC547613}" dt="2023-09-01T10:21:38.429" v="48" actId="478"/>
          <ac:picMkLst>
            <pc:docMk/>
            <pc:sldMk cId="123089539" sldId="256"/>
            <ac:picMk id="1131" creationId="{2CB3F9FC-5719-5030-F5C4-1BEC58B7C513}"/>
          </ac:picMkLst>
        </pc:picChg>
        <pc:picChg chg="del">
          <ac:chgData name="Emily Ballard" userId="e29cedb5-2aa4-4183-be4d-eb86d91ebcd8" providerId="ADAL" clId="{CAFE981D-3E6F-4DD4-9F65-85F2DC547613}" dt="2023-09-01T10:20:23.385" v="11" actId="478"/>
          <ac:picMkLst>
            <pc:docMk/>
            <pc:sldMk cId="123089539" sldId="256"/>
            <ac:picMk id="1134" creationId="{6A618582-F217-BF07-4408-A4570BFFC1F7}"/>
          </ac:picMkLst>
        </pc:picChg>
        <pc:picChg chg="del">
          <ac:chgData name="Emily Ballard" userId="e29cedb5-2aa4-4183-be4d-eb86d91ebcd8" providerId="ADAL" clId="{CAFE981D-3E6F-4DD4-9F65-85F2DC547613}" dt="2023-09-01T10:20:06.822" v="6" actId="478"/>
          <ac:picMkLst>
            <pc:docMk/>
            <pc:sldMk cId="123089539" sldId="256"/>
            <ac:picMk id="1135" creationId="{A16F06C9-45DA-BBB7-4D29-DFED45643650}"/>
          </ac:picMkLst>
        </pc:picChg>
        <pc:picChg chg="del">
          <ac:chgData name="Emily Ballard" userId="e29cedb5-2aa4-4183-be4d-eb86d91ebcd8" providerId="ADAL" clId="{CAFE981D-3E6F-4DD4-9F65-85F2DC547613}" dt="2023-09-01T10:20:43.556" v="21" actId="478"/>
          <ac:picMkLst>
            <pc:docMk/>
            <pc:sldMk cId="123089539" sldId="256"/>
            <ac:picMk id="1136" creationId="{E8188B43-DEB3-C909-2B7F-FBB3AF960ED1}"/>
          </ac:picMkLst>
        </pc:picChg>
        <pc:cxnChg chg="del mod">
          <ac:chgData name="Emily Ballard" userId="e29cedb5-2aa4-4183-be4d-eb86d91ebcd8" providerId="ADAL" clId="{CAFE981D-3E6F-4DD4-9F65-85F2DC547613}" dt="2023-09-01T10:22:24.225" v="58" actId="478"/>
          <ac:cxnSpMkLst>
            <pc:docMk/>
            <pc:sldMk cId="123089539" sldId="256"/>
            <ac:cxnSpMk id="62" creationId="{D8E34A8D-2816-2DAC-66DA-C394CE36F0A8}"/>
          </ac:cxnSpMkLst>
        </pc:cxnChg>
        <pc:cxnChg chg="del mod">
          <ac:chgData name="Emily Ballard" userId="e29cedb5-2aa4-4183-be4d-eb86d91ebcd8" providerId="ADAL" clId="{CAFE981D-3E6F-4DD4-9F65-85F2DC547613}" dt="2023-09-01T10:21:24.023" v="40" actId="478"/>
          <ac:cxnSpMkLst>
            <pc:docMk/>
            <pc:sldMk cId="123089539" sldId="256"/>
            <ac:cxnSpMk id="1025" creationId="{4D30266B-50D8-3BAE-44B3-B8F6F7EA3EFC}"/>
          </ac:cxnSpMkLst>
        </pc:cxnChg>
        <pc:cxnChg chg="del mod">
          <ac:chgData name="Emily Ballard" userId="e29cedb5-2aa4-4183-be4d-eb86d91ebcd8" providerId="ADAL" clId="{CAFE981D-3E6F-4DD4-9F65-85F2DC547613}" dt="2023-09-01T10:22:25.142" v="59" actId="478"/>
          <ac:cxnSpMkLst>
            <pc:docMk/>
            <pc:sldMk cId="123089539" sldId="256"/>
            <ac:cxnSpMk id="1029" creationId="{BD3930FE-A4E0-4385-A14E-AAC3D1221771}"/>
          </ac:cxnSpMkLst>
        </pc:cxnChg>
        <pc:cxnChg chg="del mod">
          <ac:chgData name="Emily Ballard" userId="e29cedb5-2aa4-4183-be4d-eb86d91ebcd8" providerId="ADAL" clId="{CAFE981D-3E6F-4DD4-9F65-85F2DC547613}" dt="2023-09-01T10:21:47.113" v="52" actId="478"/>
          <ac:cxnSpMkLst>
            <pc:docMk/>
            <pc:sldMk cId="123089539" sldId="256"/>
            <ac:cxnSpMk id="1033" creationId="{0014BF6D-ACBD-8CE2-096C-4E08C0597106}"/>
          </ac:cxnSpMkLst>
        </pc:cxnChg>
        <pc:cxnChg chg="del mod">
          <ac:chgData name="Emily Ballard" userId="e29cedb5-2aa4-4183-be4d-eb86d91ebcd8" providerId="ADAL" clId="{CAFE981D-3E6F-4DD4-9F65-85F2DC547613}" dt="2023-09-01T10:22:27.447" v="61" actId="478"/>
          <ac:cxnSpMkLst>
            <pc:docMk/>
            <pc:sldMk cId="123089539" sldId="256"/>
            <ac:cxnSpMk id="1038" creationId="{30E1FB55-AE4D-7294-50FF-9EF7C55E9DB4}"/>
          </ac:cxnSpMkLst>
        </pc:cxnChg>
        <pc:cxnChg chg="del mod">
          <ac:chgData name="Emily Ballard" userId="e29cedb5-2aa4-4183-be4d-eb86d91ebcd8" providerId="ADAL" clId="{CAFE981D-3E6F-4DD4-9F65-85F2DC547613}" dt="2023-09-01T10:22:33.661" v="66" actId="478"/>
          <ac:cxnSpMkLst>
            <pc:docMk/>
            <pc:sldMk cId="123089539" sldId="256"/>
            <ac:cxnSpMk id="1041" creationId="{83C110B6-9B17-0A0F-DE74-20B19B2D672F}"/>
          </ac:cxnSpMkLst>
        </pc:cxnChg>
        <pc:cxnChg chg="del mod">
          <ac:chgData name="Emily Ballard" userId="e29cedb5-2aa4-4183-be4d-eb86d91ebcd8" providerId="ADAL" clId="{CAFE981D-3E6F-4DD4-9F65-85F2DC547613}" dt="2023-09-01T10:22:39.331" v="70" actId="478"/>
          <ac:cxnSpMkLst>
            <pc:docMk/>
            <pc:sldMk cId="123089539" sldId="256"/>
            <ac:cxnSpMk id="1044" creationId="{BB00AF38-BD19-0501-D6B9-4771C1EDA2B6}"/>
          </ac:cxnSpMkLst>
        </pc:cxnChg>
        <pc:cxnChg chg="del mod">
          <ac:chgData name="Emily Ballard" userId="e29cedb5-2aa4-4183-be4d-eb86d91ebcd8" providerId="ADAL" clId="{CAFE981D-3E6F-4DD4-9F65-85F2DC547613}" dt="2023-09-01T10:22:43.773" v="73" actId="478"/>
          <ac:cxnSpMkLst>
            <pc:docMk/>
            <pc:sldMk cId="123089539" sldId="256"/>
            <ac:cxnSpMk id="1047" creationId="{71B3867B-0E6D-4792-6B3F-49A9989E8B26}"/>
          </ac:cxnSpMkLst>
        </pc:cxnChg>
        <pc:cxnChg chg="del mod">
          <ac:chgData name="Emily Ballard" userId="e29cedb5-2aa4-4183-be4d-eb86d91ebcd8" providerId="ADAL" clId="{CAFE981D-3E6F-4DD4-9F65-85F2DC547613}" dt="2023-09-01T10:22:48.769" v="77" actId="478"/>
          <ac:cxnSpMkLst>
            <pc:docMk/>
            <pc:sldMk cId="123089539" sldId="256"/>
            <ac:cxnSpMk id="1050" creationId="{F0DF94D7-F2A7-36EC-338D-B82504176889}"/>
          </ac:cxnSpMkLst>
        </pc:cxnChg>
        <pc:cxnChg chg="del mod">
          <ac:chgData name="Emily Ballard" userId="e29cedb5-2aa4-4183-be4d-eb86d91ebcd8" providerId="ADAL" clId="{CAFE981D-3E6F-4DD4-9F65-85F2DC547613}" dt="2023-09-01T10:22:54.375" v="79" actId="478"/>
          <ac:cxnSpMkLst>
            <pc:docMk/>
            <pc:sldMk cId="123089539" sldId="256"/>
            <ac:cxnSpMk id="1053" creationId="{75BB5B74-6D5A-B4EA-9D2B-038C4593A144}"/>
          </ac:cxnSpMkLst>
        </pc:cxnChg>
        <pc:cxnChg chg="del mod">
          <ac:chgData name="Emily Ballard" userId="e29cedb5-2aa4-4183-be4d-eb86d91ebcd8" providerId="ADAL" clId="{CAFE981D-3E6F-4DD4-9F65-85F2DC547613}" dt="2023-09-01T10:21:32.467" v="45" actId="478"/>
          <ac:cxnSpMkLst>
            <pc:docMk/>
            <pc:sldMk cId="123089539" sldId="256"/>
            <ac:cxnSpMk id="1062" creationId="{140B53DB-8E80-2110-F6E7-DBEBB2600B01}"/>
          </ac:cxnSpMkLst>
        </pc:cxnChg>
        <pc:cxnChg chg="del mod">
          <ac:chgData name="Emily Ballard" userId="e29cedb5-2aa4-4183-be4d-eb86d91ebcd8" providerId="ADAL" clId="{CAFE981D-3E6F-4DD4-9F65-85F2DC547613}" dt="2023-09-01T10:21:27.033" v="42" actId="478"/>
          <ac:cxnSpMkLst>
            <pc:docMk/>
            <pc:sldMk cId="123089539" sldId="256"/>
            <ac:cxnSpMk id="1116" creationId="{72E7D333-3355-ABB4-B11D-5481BC97DBF4}"/>
          </ac:cxnSpMkLst>
        </pc:cxnChg>
        <pc:cxnChg chg="del mod">
          <ac:chgData name="Emily Ballard" userId="e29cedb5-2aa4-4183-be4d-eb86d91ebcd8" providerId="ADAL" clId="{CAFE981D-3E6F-4DD4-9F65-85F2DC547613}" dt="2023-09-01T10:21:43.582" v="49" actId="478"/>
          <ac:cxnSpMkLst>
            <pc:docMk/>
            <pc:sldMk cId="123089539" sldId="256"/>
            <ac:cxnSpMk id="1128" creationId="{57F1CAA7-7768-FDD6-937C-D7E167A03214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514" y="6558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200" b="1" dirty="0"/>
              <a:t>|	</a:t>
            </a:r>
            <a:r>
              <a:rPr lang="en-US" sz="1200" b="1" dirty="0">
                <a:latin typeface="Sassoon Infant Rg" pitchFamily="50" charset="0"/>
                <a:ea typeface="Sassoon Infant Rg" pitchFamily="50" charset="0"/>
              </a:rPr>
              <a:t>Year 2 Knowledge Organiser – Unit 2 History</a:t>
            </a:r>
            <a:r>
              <a:rPr lang="en-US" sz="12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967484"/>
              </p:ext>
            </p:extLst>
          </p:nvPr>
        </p:nvGraphicFramePr>
        <p:xfrm>
          <a:off x="73944" y="588231"/>
          <a:ext cx="2018743" cy="359687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18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978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 What was it like to live in London 450 years ago?</a:t>
                      </a:r>
                    </a:p>
                    <a:p>
                      <a:endParaRPr lang="en-US" sz="1050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8983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 London there were buildings like it crammed together, with roofs made of straw.</a:t>
                      </a:r>
                    </a:p>
                    <a:p>
                      <a:pPr lvl="0"/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Some of the buildings in London are the same now as in 1600 but many have changed because there was a big fire in 1666.</a:t>
                      </a:r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2514157" y="302640"/>
            <a:ext cx="7454818" cy="286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u="sng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What was the Great Fire of London, and what consequences did it have?</a:t>
            </a:r>
            <a:endParaRPr lang="en-GB" sz="1200" dirty="0">
              <a:effectLst/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568546"/>
              </p:ext>
            </p:extLst>
          </p:nvPr>
        </p:nvGraphicFramePr>
        <p:xfrm>
          <a:off x="73944" y="4261800"/>
          <a:ext cx="9717173" cy="62787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717173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2538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What are the significant dates and events of the Great Fire of London?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340219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Great Fire of London started in a bakery shop in pudding lane one morning.</a:t>
                      </a:r>
                      <a:endParaRPr lang="en-GB" sz="14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373119"/>
              </p:ext>
            </p:extLst>
          </p:nvPr>
        </p:nvGraphicFramePr>
        <p:xfrm>
          <a:off x="2195525" y="592914"/>
          <a:ext cx="3317188" cy="357646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17188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733707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How did the fire spread and how did people stop it?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842759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It was spread by the wind to cover most of London North of the river.</a:t>
                      </a:r>
                    </a:p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People could not put out the fire because it was too fierce and the buildings </a:t>
                      </a:r>
                    </a:p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 London caught fire easily. The fire burned out when the wind pushed it towards the river.</a:t>
                      </a:r>
                    </a:p>
                    <a:p>
                      <a:pPr rtl="0" fontAlgn="base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998822"/>
              </p:ext>
            </p:extLst>
          </p:nvPr>
        </p:nvGraphicFramePr>
        <p:xfrm>
          <a:off x="5578884" y="616882"/>
          <a:ext cx="4253172" cy="10799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53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8918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How do we know about the Great Fire of London?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89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Samuel Pepys kept a diary about the Great Fire of London which we can still read today.</a:t>
                      </a:r>
                      <a:endParaRPr lang="en-US" sz="8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731772276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092BAAA6-0380-EFB7-0C42-FB73C5E03E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943364"/>
              </p:ext>
            </p:extLst>
          </p:nvPr>
        </p:nvGraphicFramePr>
        <p:xfrm>
          <a:off x="5590360" y="1748565"/>
          <a:ext cx="4230219" cy="14287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30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0033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How did the Great Fire of London change the way people built?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3719">
                <a:tc>
                  <a:txBody>
                    <a:bodyPr/>
                    <a:lstStyle/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After the fire, housing changes to make buildings relatively safer</a:t>
                      </a:r>
                    </a:p>
                    <a:p>
                      <a:pPr lvl="0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Sir Christopher Wren redesigned London and some of his buildings still stand today.</a:t>
                      </a:r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9D1E370-7D42-2220-53CF-6AA424F9E4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989055"/>
              </p:ext>
            </p:extLst>
          </p:nvPr>
        </p:nvGraphicFramePr>
        <p:xfrm>
          <a:off x="5590360" y="3247302"/>
          <a:ext cx="4230219" cy="9563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30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427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How did the Great Fire of London change the way people fight fires?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6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Fire fighting has changed from the1600s to today.</a:t>
                      </a:r>
                    </a:p>
                    <a:p>
                      <a:pPr rtl="0" fontAlgn="base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7F3F483-630E-4CD1-0D6A-B11280CBEC63}"/>
              </a:ext>
            </a:extLst>
          </p:cNvPr>
          <p:cNvSpPr/>
          <p:nvPr/>
        </p:nvSpPr>
        <p:spPr>
          <a:xfrm>
            <a:off x="395741" y="6049904"/>
            <a:ext cx="9349675" cy="13172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81A6F37-218A-EFF2-5703-C02B33D49843}"/>
              </a:ext>
            </a:extLst>
          </p:cNvPr>
          <p:cNvSpPr/>
          <p:nvPr/>
        </p:nvSpPr>
        <p:spPr>
          <a:xfrm>
            <a:off x="901188" y="5391277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EF441F6-E8A0-A906-9771-CAFAC8CC96DA}"/>
              </a:ext>
            </a:extLst>
          </p:cNvPr>
          <p:cNvSpPr/>
          <p:nvPr/>
        </p:nvSpPr>
        <p:spPr>
          <a:xfrm>
            <a:off x="992733" y="6004832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CF4AB7B-5DE8-731E-05D9-59CFDF55CAAF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1081289" y="5772086"/>
            <a:ext cx="0" cy="232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A4036E1-95D9-1C97-5625-AF5FCE8C530C}"/>
              </a:ext>
            </a:extLst>
          </p:cNvPr>
          <p:cNvSpPr txBox="1"/>
          <p:nvPr/>
        </p:nvSpPr>
        <p:spPr>
          <a:xfrm>
            <a:off x="353010" y="5008962"/>
            <a:ext cx="145655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/>
              <a:t>Sunday 2</a:t>
            </a:r>
            <a:r>
              <a:rPr lang="en-GB" sz="1000" b="1" baseline="30000" dirty="0"/>
              <a:t>nd</a:t>
            </a:r>
            <a:r>
              <a:rPr lang="en-GB" sz="1000" b="1" dirty="0"/>
              <a:t> Sept 1666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28DAB2E-8FB4-01B0-97A8-C2A50ADF6AA9}"/>
              </a:ext>
            </a:extLst>
          </p:cNvPr>
          <p:cNvSpPr/>
          <p:nvPr/>
        </p:nvSpPr>
        <p:spPr>
          <a:xfrm>
            <a:off x="5003952" y="5414851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0B5C4EA-2BB9-2716-CDE0-DFC3161F5671}"/>
              </a:ext>
            </a:extLst>
          </p:cNvPr>
          <p:cNvSpPr/>
          <p:nvPr/>
        </p:nvSpPr>
        <p:spPr>
          <a:xfrm>
            <a:off x="5091338" y="6043594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AA83AE2-5451-DB53-AE1F-5119D0F1FF5C}"/>
              </a:ext>
            </a:extLst>
          </p:cNvPr>
          <p:cNvCxnSpPr>
            <a:cxnSpLocks/>
            <a:stCxn id="18" idx="0"/>
          </p:cNvCxnSpPr>
          <p:nvPr/>
        </p:nvCxnSpPr>
        <p:spPr>
          <a:xfrm flipV="1">
            <a:off x="5179894" y="5810848"/>
            <a:ext cx="0" cy="232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0EB96327-5892-533F-4418-F821093F82D8}"/>
              </a:ext>
            </a:extLst>
          </p:cNvPr>
          <p:cNvSpPr txBox="1"/>
          <p:nvPr/>
        </p:nvSpPr>
        <p:spPr>
          <a:xfrm>
            <a:off x="73944" y="6185681"/>
            <a:ext cx="221304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The fire starts at 1a.m.</a:t>
            </a:r>
          </a:p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Mid-morning – Samuel Pepys starts to write about the fire in his diary.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3DD5766-81FB-887C-A204-0548EC3A7B07}"/>
              </a:ext>
            </a:extLst>
          </p:cNvPr>
          <p:cNvSpPr/>
          <p:nvPr/>
        </p:nvSpPr>
        <p:spPr>
          <a:xfrm>
            <a:off x="3019237" y="5429017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A8CF150-96FB-3855-0D9F-207C4055B33F}"/>
              </a:ext>
            </a:extLst>
          </p:cNvPr>
          <p:cNvSpPr/>
          <p:nvPr/>
        </p:nvSpPr>
        <p:spPr>
          <a:xfrm>
            <a:off x="3110782" y="6042572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A8CA712-9F4E-9C08-C6B5-BA39321A7548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3199338" y="5809826"/>
            <a:ext cx="0" cy="232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342046A-61BC-D940-C1B0-712A0FF1F58B}"/>
              </a:ext>
            </a:extLst>
          </p:cNvPr>
          <p:cNvSpPr txBox="1"/>
          <p:nvPr/>
        </p:nvSpPr>
        <p:spPr>
          <a:xfrm>
            <a:off x="2386349" y="6339569"/>
            <a:ext cx="17833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The fire gets very close to the Tower of London.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C48F6E8-6B40-D1BA-BA43-5948A59C36C5}"/>
              </a:ext>
            </a:extLst>
          </p:cNvPr>
          <p:cNvSpPr txBox="1"/>
          <p:nvPr/>
        </p:nvSpPr>
        <p:spPr>
          <a:xfrm>
            <a:off x="4251786" y="6350022"/>
            <a:ext cx="18935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 St Paul’s cathedral gets destroyed by the fire.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6A05939-F599-1729-0DA1-CC2A43312055}"/>
              </a:ext>
            </a:extLst>
          </p:cNvPr>
          <p:cNvSpPr/>
          <p:nvPr/>
        </p:nvSpPr>
        <p:spPr>
          <a:xfrm>
            <a:off x="6728738" y="5421542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B87ED44-A869-A275-5ADD-AD067564A01D}"/>
              </a:ext>
            </a:extLst>
          </p:cNvPr>
          <p:cNvSpPr/>
          <p:nvPr/>
        </p:nvSpPr>
        <p:spPr>
          <a:xfrm>
            <a:off x="6820283" y="6035097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7B9C3A2-B60E-1F43-235D-A2848F83D181}"/>
              </a:ext>
            </a:extLst>
          </p:cNvPr>
          <p:cNvCxnSpPr>
            <a:cxnSpLocks/>
            <a:stCxn id="33" idx="0"/>
          </p:cNvCxnSpPr>
          <p:nvPr/>
        </p:nvCxnSpPr>
        <p:spPr>
          <a:xfrm flipV="1">
            <a:off x="6908839" y="5802351"/>
            <a:ext cx="0" cy="232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B7FE7C73-3307-D983-9A6A-0E3FDFFDC492}"/>
              </a:ext>
            </a:extLst>
          </p:cNvPr>
          <p:cNvSpPr txBox="1"/>
          <p:nvPr/>
        </p:nvSpPr>
        <p:spPr>
          <a:xfrm>
            <a:off x="6136244" y="6246385"/>
            <a:ext cx="149439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0" i="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The wind dies down the fire and it spreads more slowly.</a:t>
            </a:r>
            <a:endParaRPr lang="en-GB" sz="1000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6D26D47-1FD7-D078-5B1A-FA4C291F8A07}"/>
              </a:ext>
            </a:extLst>
          </p:cNvPr>
          <p:cNvSpPr txBox="1"/>
          <p:nvPr/>
        </p:nvSpPr>
        <p:spPr>
          <a:xfrm>
            <a:off x="2486686" y="5013863"/>
            <a:ext cx="1616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/>
              <a:t>Monday 3</a:t>
            </a:r>
            <a:r>
              <a:rPr lang="en-GB" sz="1000" b="1" baseline="30000" dirty="0"/>
              <a:t>rd</a:t>
            </a:r>
            <a:r>
              <a:rPr lang="en-GB" sz="1000" b="1" dirty="0"/>
              <a:t> Sept 1666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796085-2BEC-9C09-1854-F8091897952B}"/>
              </a:ext>
            </a:extLst>
          </p:cNvPr>
          <p:cNvSpPr txBox="1"/>
          <p:nvPr/>
        </p:nvSpPr>
        <p:spPr>
          <a:xfrm>
            <a:off x="4320622" y="5024416"/>
            <a:ext cx="156665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/>
              <a:t>Tuesday 4</a:t>
            </a:r>
            <a:r>
              <a:rPr lang="en-GB" sz="1000" b="1" baseline="30000" dirty="0"/>
              <a:t>th</a:t>
            </a:r>
            <a:r>
              <a:rPr lang="en-GB" sz="1000" b="1" dirty="0"/>
              <a:t>  Sept 1666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EA16A0A-14D5-46F2-F21F-4B58456B508A}"/>
              </a:ext>
            </a:extLst>
          </p:cNvPr>
          <p:cNvSpPr txBox="1"/>
          <p:nvPr/>
        </p:nvSpPr>
        <p:spPr>
          <a:xfrm>
            <a:off x="6063989" y="5019623"/>
            <a:ext cx="156665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/>
              <a:t>Wednesday 5</a:t>
            </a:r>
            <a:r>
              <a:rPr lang="en-GB" sz="1000" b="1" baseline="30000" dirty="0"/>
              <a:t>th</a:t>
            </a:r>
            <a:r>
              <a:rPr lang="en-GB" sz="1000" b="1" dirty="0"/>
              <a:t>  Sept 1666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E1AAC99-6A24-7558-6697-2D044C51F322}"/>
              </a:ext>
            </a:extLst>
          </p:cNvPr>
          <p:cNvSpPr/>
          <p:nvPr/>
        </p:nvSpPr>
        <p:spPr>
          <a:xfrm>
            <a:off x="8571635" y="5425767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DFED06E-7C8B-118B-4084-FBA13C7A0575}"/>
              </a:ext>
            </a:extLst>
          </p:cNvPr>
          <p:cNvSpPr/>
          <p:nvPr/>
        </p:nvSpPr>
        <p:spPr>
          <a:xfrm>
            <a:off x="8663180" y="6039322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E067FB5-E5FC-53CF-79A4-DD33B0CA608B}"/>
              </a:ext>
            </a:extLst>
          </p:cNvPr>
          <p:cNvCxnSpPr>
            <a:cxnSpLocks/>
            <a:stCxn id="45" idx="0"/>
          </p:cNvCxnSpPr>
          <p:nvPr/>
        </p:nvCxnSpPr>
        <p:spPr>
          <a:xfrm flipV="1">
            <a:off x="8751736" y="5806576"/>
            <a:ext cx="0" cy="232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2B05D48B-96C9-2851-C3E4-D168FD988AB5}"/>
              </a:ext>
            </a:extLst>
          </p:cNvPr>
          <p:cNvSpPr txBox="1"/>
          <p:nvPr/>
        </p:nvSpPr>
        <p:spPr>
          <a:xfrm>
            <a:off x="7979141" y="6250610"/>
            <a:ext cx="149439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The fire is put out.</a:t>
            </a:r>
          </a:p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Thousands of people are left homeless.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DBFBEF4-8932-D526-FDA0-88D369DB3278}"/>
              </a:ext>
            </a:extLst>
          </p:cNvPr>
          <p:cNvSpPr txBox="1"/>
          <p:nvPr/>
        </p:nvSpPr>
        <p:spPr>
          <a:xfrm>
            <a:off x="7906886" y="5023848"/>
            <a:ext cx="156665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/>
              <a:t>Thursday 6</a:t>
            </a:r>
            <a:r>
              <a:rPr lang="en-GB" sz="1000" b="1" baseline="30000" dirty="0"/>
              <a:t>th</a:t>
            </a:r>
            <a:r>
              <a:rPr lang="en-GB" sz="1000" b="1" dirty="0"/>
              <a:t>  Sept 1666</a:t>
            </a:r>
          </a:p>
        </p:txBody>
      </p:sp>
      <p:pic>
        <p:nvPicPr>
          <p:cNvPr id="1026" name="Picture 2" descr="fire icon">
            <a:extLst>
              <a:ext uri="{FF2B5EF4-FFF2-40B4-BE49-F238E27FC236}">
                <a16:creationId xmlns:a16="http://schemas.microsoft.com/office/drawing/2014/main" id="{3322C592-AB39-E112-D308-C220B53D4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09" y="5331877"/>
            <a:ext cx="436159" cy="43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ower of london icon">
            <a:extLst>
              <a:ext uri="{FF2B5EF4-FFF2-40B4-BE49-F238E27FC236}">
                <a16:creationId xmlns:a16="http://schemas.microsoft.com/office/drawing/2014/main" id="{89EBEABB-E001-D60F-ECE5-743E4DCB3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645" y="5462200"/>
            <a:ext cx="268657" cy="26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 pauls cathedral icon">
            <a:extLst>
              <a:ext uri="{FF2B5EF4-FFF2-40B4-BE49-F238E27FC236}">
                <a16:creationId xmlns:a16="http://schemas.microsoft.com/office/drawing/2014/main" id="{1956A11D-A28C-871A-6057-C70D1F5A8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811" y="5459996"/>
            <a:ext cx="290166" cy="29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ind icon">
            <a:extLst>
              <a:ext uri="{FF2B5EF4-FFF2-40B4-BE49-F238E27FC236}">
                <a16:creationId xmlns:a16="http://schemas.microsoft.com/office/drawing/2014/main" id="{069F331F-2810-DD5F-69FA-6969D4698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708" y="5410785"/>
            <a:ext cx="376759" cy="376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omeless icon">
            <a:extLst>
              <a:ext uri="{FF2B5EF4-FFF2-40B4-BE49-F238E27FC236}">
                <a16:creationId xmlns:a16="http://schemas.microsoft.com/office/drawing/2014/main" id="{7B6D2561-8D70-3456-32BA-83354A19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29" y="5407279"/>
            <a:ext cx="359307" cy="359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8D75729-2E28-FF58-F001-5497146535B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637"/>
          <a:stretch/>
        </p:blipFill>
        <p:spPr>
          <a:xfrm>
            <a:off x="2195525" y="2871251"/>
            <a:ext cx="2441118" cy="127417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BFB3B52-7159-1A87-FE37-142A644723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18427" y="2727037"/>
            <a:ext cx="1394286" cy="827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2eb67527-9c6f-48a4-a10d-daddb2bf6acd"/>
    <ds:schemaRef ds:uri="c7b139f2-2bea-443c-a312-cfb4d6494f62"/>
    <ds:schemaRef ds:uri="f49ca046-d2e9-4e39-92cd-a5365d2ef08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364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2 Knowledge Organiser – Unit 2 History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5</cp:revision>
  <cp:lastPrinted>2019-08-14T10:11:35Z</cp:lastPrinted>
  <dcterms:created xsi:type="dcterms:W3CDTF">2017-10-15T20:56:30Z</dcterms:created>
  <dcterms:modified xsi:type="dcterms:W3CDTF">2023-09-21T16:16:14Z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