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1EFE87-F5C3-4997-BACC-B02C2DC02160}" v="17" dt="2023-07-14T13:15:24.0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AB1EFE87-F5C3-4997-BACC-B02C2DC02160}"/>
    <pc:docChg chg="undo custSel modSld">
      <pc:chgData name="Emily Ballard" userId="e29cedb5-2aa4-4183-be4d-eb86d91ebcd8" providerId="ADAL" clId="{AB1EFE87-F5C3-4997-BACC-B02C2DC02160}" dt="2023-07-14T13:17:08.318" v="210" actId="6549"/>
      <pc:docMkLst>
        <pc:docMk/>
      </pc:docMkLst>
      <pc:sldChg chg="addSp delSp modSp mod">
        <pc:chgData name="Emily Ballard" userId="e29cedb5-2aa4-4183-be4d-eb86d91ebcd8" providerId="ADAL" clId="{AB1EFE87-F5C3-4997-BACC-B02C2DC02160}" dt="2023-07-14T13:17:08.318" v="210" actId="6549"/>
        <pc:sldMkLst>
          <pc:docMk/>
          <pc:sldMk cId="123089539" sldId="256"/>
        </pc:sldMkLst>
        <pc:spChg chg="mod">
          <ac:chgData name="Emily Ballard" userId="e29cedb5-2aa4-4183-be4d-eb86d91ebcd8" providerId="ADAL" clId="{AB1EFE87-F5C3-4997-BACC-B02C2DC02160}" dt="2023-07-14T13:04:53.881" v="3" actId="20577"/>
          <ac:spMkLst>
            <pc:docMk/>
            <pc:sldMk cId="123089539" sldId="256"/>
            <ac:spMk id="2" creationId="{00000000-0000-0000-0000-000000000000}"/>
          </ac:spMkLst>
        </pc:spChg>
        <pc:spChg chg="add del">
          <ac:chgData name="Emily Ballard" userId="e29cedb5-2aa4-4183-be4d-eb86d91ebcd8" providerId="ADAL" clId="{AB1EFE87-F5C3-4997-BACC-B02C2DC02160}" dt="2023-07-14T13:07:29.191" v="25" actId="22"/>
          <ac:spMkLst>
            <pc:docMk/>
            <pc:sldMk cId="123089539" sldId="256"/>
            <ac:spMk id="8" creationId="{66A70609-5546-DE57-C5B1-6029AA225440}"/>
          </ac:spMkLst>
        </pc:spChg>
        <pc:spChg chg="mod">
          <ac:chgData name="Emily Ballard" userId="e29cedb5-2aa4-4183-be4d-eb86d91ebcd8" providerId="ADAL" clId="{AB1EFE87-F5C3-4997-BACC-B02C2DC02160}" dt="2023-07-14T13:11:59.492" v="83" actId="115"/>
          <ac:spMkLst>
            <pc:docMk/>
            <pc:sldMk cId="123089539" sldId="256"/>
            <ac:spMk id="11" creationId="{0C60C0D7-7B3F-394C-4A3D-E24D1619ADDD}"/>
          </ac:spMkLst>
        </pc:spChg>
        <pc:graphicFrameChg chg="add mod modGraphic">
          <ac:chgData name="Emily Ballard" userId="e29cedb5-2aa4-4183-be4d-eb86d91ebcd8" providerId="ADAL" clId="{AB1EFE87-F5C3-4997-BACC-B02C2DC02160}" dt="2023-07-14T13:15:31.905" v="188" actId="14100"/>
          <ac:graphicFrameMkLst>
            <pc:docMk/>
            <pc:sldMk cId="123089539" sldId="256"/>
            <ac:graphicFrameMk id="3" creationId="{EFB8FC3B-D70C-D14B-7F81-DF25DC015B96}"/>
          </ac:graphicFrameMkLst>
        </pc:graphicFrameChg>
        <pc:graphicFrameChg chg="mod modGraphic">
          <ac:chgData name="Emily Ballard" userId="e29cedb5-2aa4-4183-be4d-eb86d91ebcd8" providerId="ADAL" clId="{AB1EFE87-F5C3-4997-BACC-B02C2DC02160}" dt="2023-07-14T13:14:15.015" v="172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add mod modGraphic">
          <ac:chgData name="Emily Ballard" userId="e29cedb5-2aa4-4183-be4d-eb86d91ebcd8" providerId="ADAL" clId="{AB1EFE87-F5C3-4997-BACC-B02C2DC02160}" dt="2023-07-14T13:15:40.621" v="190" actId="1076"/>
          <ac:graphicFrameMkLst>
            <pc:docMk/>
            <pc:sldMk cId="123089539" sldId="256"/>
            <ac:graphicFrameMk id="6" creationId="{99D9F181-A54B-257E-2102-F3964CD4CF91}"/>
          </ac:graphicFrameMkLst>
        </pc:graphicFrameChg>
        <pc:graphicFrameChg chg="add mod modGraphic">
          <ac:chgData name="Emily Ballard" userId="e29cedb5-2aa4-4183-be4d-eb86d91ebcd8" providerId="ADAL" clId="{AB1EFE87-F5C3-4997-BACC-B02C2DC02160}" dt="2023-07-14T13:17:08.318" v="210" actId="6549"/>
          <ac:graphicFrameMkLst>
            <pc:docMk/>
            <pc:sldMk cId="123089539" sldId="256"/>
            <ac:graphicFrameMk id="9" creationId="{4B69A35F-74BA-E673-87C2-7799B9323036}"/>
          </ac:graphicFrameMkLst>
        </pc:graphicFrameChg>
        <pc:graphicFrameChg chg="mod modGraphic">
          <ac:chgData name="Emily Ballard" userId="e29cedb5-2aa4-4183-be4d-eb86d91ebcd8" providerId="ADAL" clId="{AB1EFE87-F5C3-4997-BACC-B02C2DC02160}" dt="2023-07-14T13:14:24.846" v="175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AB1EFE87-F5C3-4997-BACC-B02C2DC02160}" dt="2023-07-14T13:14:47.602" v="179" actId="1076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AB1EFE87-F5C3-4997-BACC-B02C2DC02160}" dt="2023-07-14T13:14:54.122" v="180" actId="14100"/>
          <ac:graphicFrameMkLst>
            <pc:docMk/>
            <pc:sldMk cId="123089539" sldId="256"/>
            <ac:graphicFrameMk id="54" creationId="{13B204C3-B9BE-5B11-CA42-8D8A864E154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2 Knowledge Organiser – Unit 1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947566"/>
              </p:ext>
            </p:extLst>
          </p:nvPr>
        </p:nvGraphicFramePr>
        <p:xfrm>
          <a:off x="84783" y="563983"/>
          <a:ext cx="3877617" cy="168266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77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0722">
                <a:tc>
                  <a:txBody>
                    <a:bodyPr/>
                    <a:lstStyle/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What is a material and </a:t>
                      </a:r>
                    </a:p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are things made from </a:t>
                      </a:r>
                      <a:endParaRPr lang="en-US" sz="1600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9732">
                <a:tc>
                  <a:txBody>
                    <a:bodyPr/>
                    <a:lstStyle/>
                    <a:p>
                      <a:pPr fontAlgn="base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 object is made from/of a material such as wood, plastic, glass, metal, water, rock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.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u="sng" dirty="0">
                <a:effectLst/>
                <a:latin typeface="Sassoon Infant Rg" pitchFamily="50" charset="0"/>
                <a:ea typeface="Sassoon Infant Rg" pitchFamily="50" charset="0"/>
              </a:rPr>
              <a:t>A squash and a squeeze</a:t>
            </a:r>
            <a:endParaRPr lang="en-GB" sz="14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302593"/>
              </p:ext>
            </p:extLst>
          </p:nvPr>
        </p:nvGraphicFramePr>
        <p:xfrm>
          <a:off x="84783" y="2386431"/>
          <a:ext cx="3877617" cy="223451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77617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9917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Key Question 2: How can words help scientists to describe what things are like?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0934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Materials can be hard, soft, strong, weak, absorbent, heavy, light, solid and runny, smooth and rough.</a:t>
                      </a:r>
                      <a:endParaRPr lang="en-GB" sz="9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0457198"/>
              </p:ext>
            </p:extLst>
          </p:nvPr>
        </p:nvGraphicFramePr>
        <p:xfrm>
          <a:off x="84783" y="4665775"/>
          <a:ext cx="3877617" cy="209259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77617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7599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How can forces make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materials change?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302021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force is a push or a pull.</a:t>
                      </a:r>
                    </a:p>
                    <a:p>
                      <a:pPr fontAlgn="base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Applying forces to objects can change their shape, by squeezing, stretching, bending and twisting.</a:t>
                      </a:r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812952"/>
              </p:ext>
            </p:extLst>
          </p:nvPr>
        </p:nvGraphicFramePr>
        <p:xfrm>
          <a:off x="4047184" y="575663"/>
          <a:ext cx="5715197" cy="13163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5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996">
                <a:tc>
                  <a:txBody>
                    <a:bodyPr/>
                    <a:lstStyle/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Are changes permanent?</a:t>
                      </a:r>
                      <a:endParaRPr lang="en-US" sz="1800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7728"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dirty="0">
                          <a:latin typeface="Sassoon Infant Rg" pitchFamily="50" charset="0"/>
                          <a:ea typeface="Sassoon Infant Rg" pitchFamily="50" charset="0"/>
                        </a:rPr>
                        <a:t>Something that is </a:t>
                      </a:r>
                      <a:r>
                        <a:rPr lang="en-GB" sz="1800" b="1" dirty="0">
                          <a:latin typeface="Sassoon Infant Rg" pitchFamily="50" charset="0"/>
                          <a:ea typeface="Sassoon Infant Rg" pitchFamily="50" charset="0"/>
                        </a:rPr>
                        <a:t>permanent </a:t>
                      </a:r>
                      <a:r>
                        <a:rPr lang="en-GB" sz="1800" dirty="0">
                          <a:latin typeface="Sassoon Infant Rg" pitchFamily="50" charset="0"/>
                          <a:ea typeface="Sassoon Infant Rg" pitchFamily="50" charset="0"/>
                        </a:rPr>
                        <a:t>lasts for ever.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Sassoon Infant Rg" pitchFamily="50" charset="0"/>
                          <a:ea typeface="Sassoon Infant Rg" pitchFamily="50" charset="0"/>
                        </a:rPr>
                        <a:t>Something that is </a:t>
                      </a:r>
                      <a:r>
                        <a:rPr lang="en-GB" sz="1800" b="1" dirty="0">
                          <a:latin typeface="Sassoon Infant Rg" pitchFamily="50" charset="0"/>
                          <a:ea typeface="Sassoon Infant Rg" pitchFamily="50" charset="0"/>
                        </a:rPr>
                        <a:t>temporary </a:t>
                      </a:r>
                      <a:r>
                        <a:rPr lang="en-GB" sz="1800" dirty="0">
                          <a:latin typeface="Sassoon Infant Rg" pitchFamily="50" charset="0"/>
                          <a:ea typeface="Sassoon Infant Rg" pitchFamily="50" charset="0"/>
                        </a:rPr>
                        <a:t>lasts for a little bit of time before it goes back to the way it was before.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FB8FC3B-D70C-D14B-7F81-DF25DC015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425647"/>
              </p:ext>
            </p:extLst>
          </p:nvPr>
        </p:nvGraphicFramePr>
        <p:xfrm>
          <a:off x="4047184" y="1947674"/>
          <a:ext cx="5715197" cy="185873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5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3877">
                <a:tc>
                  <a:txBody>
                    <a:bodyPr/>
                    <a:lstStyle/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Why are some things better than other things for a particular purpose </a:t>
                      </a:r>
                      <a:endParaRPr lang="en-US" sz="1100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5803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Houses used to be made from wood, straw, stones and dung</a:t>
                      </a: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Some materials are more flammable than others.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Water puts fires out.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9D9F181-A54B-257E-2102-F3964CD4CF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563887"/>
              </p:ext>
            </p:extLst>
          </p:nvPr>
        </p:nvGraphicFramePr>
        <p:xfrm>
          <a:off x="4047184" y="3903842"/>
          <a:ext cx="2661196" cy="28545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61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26917">
                <a:tc>
                  <a:txBody>
                    <a:bodyPr/>
                    <a:lstStyle/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Why are some things better than other things for a particular purpose?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761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Investigation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B69A35F-74BA-E673-87C2-7799B93230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45439"/>
              </p:ext>
            </p:extLst>
          </p:nvPr>
        </p:nvGraphicFramePr>
        <p:xfrm>
          <a:off x="6793164" y="3903842"/>
          <a:ext cx="2911479" cy="28594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11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6368">
                <a:tc>
                  <a:txBody>
                    <a:bodyPr/>
                    <a:lstStyle/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KQ7:  How have scientists helped us live safer lives?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3086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Made discoveries and inventions that help </a:t>
                      </a: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us to have firefighting equipment. </a:t>
                      </a: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Helped us to understand how to build houses that are safe and strong.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wood Icon 3859154">
            <a:extLst>
              <a:ext uri="{FF2B5EF4-FFF2-40B4-BE49-F238E27FC236}">
                <a16:creationId xmlns:a16="http://schemas.microsoft.com/office/drawing/2014/main" id="{BB2EE492-5307-3BA6-4CB8-C558EEB15F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351" y="531013"/>
            <a:ext cx="693420" cy="69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ush Icon 4516588">
            <a:extLst>
              <a:ext uri="{FF2B5EF4-FFF2-40B4-BE49-F238E27FC236}">
                <a16:creationId xmlns:a16="http://schemas.microsoft.com/office/drawing/2014/main" id="{0CAEB374-D866-04E7-59FA-8D3DCBAF4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514" y="4874493"/>
            <a:ext cx="656242" cy="65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ull Icon 23535">
            <a:extLst>
              <a:ext uri="{FF2B5EF4-FFF2-40B4-BE49-F238E27FC236}">
                <a16:creationId xmlns:a16="http://schemas.microsoft.com/office/drawing/2014/main" id="{10451EDE-7DD6-F3EC-A950-D9D6E36E6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94584" y="4709852"/>
            <a:ext cx="839104" cy="86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question Icon 1142894">
            <a:extLst>
              <a:ext uri="{FF2B5EF4-FFF2-40B4-BE49-F238E27FC236}">
                <a16:creationId xmlns:a16="http://schemas.microsoft.com/office/drawing/2014/main" id="{BE31085F-2B85-B92C-80C2-DDAFC287F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917" y="4797715"/>
            <a:ext cx="809798" cy="80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lammable Icon 1531077">
            <a:extLst>
              <a:ext uri="{FF2B5EF4-FFF2-40B4-BE49-F238E27FC236}">
                <a16:creationId xmlns:a16="http://schemas.microsoft.com/office/drawing/2014/main" id="{56078068-A83A-AC37-4988-5BE565568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3313" y="2841095"/>
            <a:ext cx="764772" cy="764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irefighting Icon 5173863">
            <a:extLst>
              <a:ext uri="{FF2B5EF4-FFF2-40B4-BE49-F238E27FC236}">
                <a16:creationId xmlns:a16="http://schemas.microsoft.com/office/drawing/2014/main" id="{026A0B02-EB0D-60C1-864F-A13E802B5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900" y="4665775"/>
            <a:ext cx="599185" cy="59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ecent Icon 5835094">
            <a:extLst>
              <a:ext uri="{FF2B5EF4-FFF2-40B4-BE49-F238E27FC236}">
                <a16:creationId xmlns:a16="http://schemas.microsoft.com/office/drawing/2014/main" id="{76CF3AE4-CEAA-4877-C87D-A590808B0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760" y="575662"/>
            <a:ext cx="687878" cy="68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392</TotalTime>
  <Words>259</Words>
  <Application>Microsoft Office PowerPoint</Application>
  <PresentationFormat>A4 Paper (210x297 mm)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2 Knowledge Organiser – Unit 1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4</cp:revision>
  <cp:lastPrinted>2023-02-03T14:06:05Z</cp:lastPrinted>
  <dcterms:created xsi:type="dcterms:W3CDTF">2017-10-15T20:56:30Z</dcterms:created>
  <dcterms:modified xsi:type="dcterms:W3CDTF">2023-07-15T12:08:45Z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