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62" autoAdjust="0"/>
    <p:restoredTop sz="94660"/>
  </p:normalViewPr>
  <p:slideViewPr>
    <p:cSldViewPr snapToGrid="0">
      <p:cViewPr varScale="1">
        <p:scale>
          <a:sx n="81" d="100"/>
          <a:sy n="81" d="100"/>
        </p:scale>
        <p:origin x="163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5411" y="47193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 1 Knowledge Organiser – Unit 3 Geography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948392"/>
              </p:ext>
            </p:extLst>
          </p:nvPr>
        </p:nvGraphicFramePr>
        <p:xfrm>
          <a:off x="84784" y="572963"/>
          <a:ext cx="4868216" cy="304693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8682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3977">
                <a:tc>
                  <a:txBody>
                    <a:bodyPr/>
                    <a:lstStyle/>
                    <a:p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KQ1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What are the continents and oceans in our world? 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2953"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seven continents are: Asia, Africa, North America, South America, Antarctica, Europe and Australia.</a:t>
                      </a:r>
                    </a:p>
                    <a:p>
                      <a:pPr rtl="0" fontAlgn="base"/>
                      <a:endParaRPr lang="en-GB" sz="11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five oceans are:</a:t>
                      </a:r>
                      <a:r>
                        <a:rPr lang="en-GB" sz="1100" b="1" i="0" u="none" strike="noStrike" kern="1200" baseline="300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 </a:t>
                      </a: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Pacific ocean, Atlantic ocean, Indian ocean, Southern ocean and Arctic ocean. </a:t>
                      </a:r>
                      <a:endParaRPr lang="en-GB" sz="11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1303888" y="280545"/>
            <a:ext cx="745481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u="sng" dirty="0">
                <a:latin typeface="Sassoon Infant Rg" pitchFamily="50" charset="0"/>
                <a:ea typeface="Sassoon Infant Rg" pitchFamily="50" charset="0"/>
              </a:rPr>
              <a:t>What is our world like?</a:t>
            </a:r>
            <a:endParaRPr lang="en-GB" sz="1400" b="1" u="sng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525C6BF-9CEF-D4E1-52FA-B8BFDF3D45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722851"/>
              </p:ext>
            </p:extLst>
          </p:nvPr>
        </p:nvGraphicFramePr>
        <p:xfrm>
          <a:off x="4967926" y="572963"/>
          <a:ext cx="4868216" cy="304693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8682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3977">
                <a:tc>
                  <a:txBody>
                    <a:bodyPr/>
                    <a:lstStyle/>
                    <a:p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KQ2: Are all the places in the world the same? 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2953">
                <a:tc>
                  <a:txBody>
                    <a:bodyPr/>
                    <a:lstStyle/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.</a:t>
                      </a:r>
                      <a:endParaRPr lang="en-GB" sz="10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9B68205A-2CAE-3F05-C2FC-CC4CD407B6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1103034"/>
              </p:ext>
            </p:extLst>
          </p:nvPr>
        </p:nvGraphicFramePr>
        <p:xfrm>
          <a:off x="84784" y="3681560"/>
          <a:ext cx="4868216" cy="30773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8682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0584">
                <a:tc>
                  <a:txBody>
                    <a:bodyPr/>
                    <a:lstStyle/>
                    <a:p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KQ3: Where are the hot and cold places on the earth?  How can I find them on a globe and on a map? 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6346">
                <a:tc>
                  <a:txBody>
                    <a:bodyPr/>
                    <a:lstStyle/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Some places in the earth are nearer to the sun and the effect this has on their climate.</a:t>
                      </a:r>
                      <a:endParaRPr lang="en-GB" sz="10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1D4D44AF-B12B-5BD6-112C-471ACFCA6F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0528341"/>
              </p:ext>
            </p:extLst>
          </p:nvPr>
        </p:nvGraphicFramePr>
        <p:xfrm>
          <a:off x="4967926" y="3681560"/>
          <a:ext cx="4868216" cy="30773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8682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4253">
                <a:tc>
                  <a:txBody>
                    <a:bodyPr/>
                    <a:lstStyle/>
                    <a:p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KQ4: How can I accurately describe where one place on a map is compared with another? 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3109">
                <a:tc>
                  <a:txBody>
                    <a:bodyPr/>
                    <a:lstStyle/>
                    <a:p>
                      <a:pPr rtl="0" fontAlgn="base"/>
                      <a:endParaRPr lang="en-GB" sz="10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5" name="Picture 8" descr=".CrisCrossing the Globe: 1. 2. 3. 4. 5. 6. and finally 7 continents!">
            <a:extLst>
              <a:ext uri="{FF2B5EF4-FFF2-40B4-BE49-F238E27FC236}">
                <a16:creationId xmlns:a16="http://schemas.microsoft.com/office/drawing/2014/main" id="{0BF17D83-2E02-4A8F-9117-F1C471D312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767" y="1656008"/>
            <a:ext cx="3524596" cy="185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0D24266F-D277-9FB5-7902-AEF1ED5180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7676915"/>
              </p:ext>
            </p:extLst>
          </p:nvPr>
        </p:nvGraphicFramePr>
        <p:xfrm>
          <a:off x="5056772" y="936426"/>
          <a:ext cx="3184525" cy="12349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7430">
                  <a:extLst>
                    <a:ext uri="{9D8B030D-6E8A-4147-A177-3AD203B41FA5}">
                      <a16:colId xmlns:a16="http://schemas.microsoft.com/office/drawing/2014/main" val="3735099407"/>
                    </a:ext>
                  </a:extLst>
                </a:gridCol>
                <a:gridCol w="2157095">
                  <a:extLst>
                    <a:ext uri="{9D8B030D-6E8A-4147-A177-3AD203B41FA5}">
                      <a16:colId xmlns:a16="http://schemas.microsoft.com/office/drawing/2014/main" val="4233577483"/>
                    </a:ext>
                  </a:extLst>
                </a:gridCol>
              </a:tblGrid>
              <a:tr h="2971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Key Vocabulary</a:t>
                      </a:r>
                      <a:endParaRPr lang="en-GB" sz="1000">
                        <a:effectLst/>
                        <a:latin typeface="Sassoon Infant Rg" pitchFamily="50" charset="0"/>
                        <a:ea typeface="Sassoon Infant Rg" pitchFamily="50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Definition</a:t>
                      </a:r>
                      <a:endParaRPr lang="en-GB" sz="1000">
                        <a:effectLst/>
                        <a:latin typeface="Sassoon Infant Rg" pitchFamily="50" charset="0"/>
                        <a:ea typeface="Sassoon Infant Rg" pitchFamily="50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45419367"/>
                  </a:ext>
                </a:extLst>
              </a:tr>
              <a:tr h="29718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map</a:t>
                      </a:r>
                      <a:endParaRPr lang="en-GB" sz="1000">
                        <a:effectLst/>
                        <a:latin typeface="Sassoon Infant Rg" pitchFamily="50" charset="0"/>
                        <a:ea typeface="Sassoon Infant Rg" pitchFamily="50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A drawing of an area shown from above.</a:t>
                      </a:r>
                      <a:endParaRPr lang="en-GB" sz="1000">
                        <a:effectLst/>
                        <a:latin typeface="Sassoon Infant Rg" pitchFamily="50" charset="0"/>
                        <a:ea typeface="Sassoon Infant Rg" pitchFamily="50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72591384"/>
                  </a:ext>
                </a:extLst>
              </a:tr>
              <a:tr h="29718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Landmark</a:t>
                      </a:r>
                      <a:endParaRPr lang="en-GB" sz="1000">
                        <a:effectLst/>
                        <a:latin typeface="Sassoon Infant Rg" pitchFamily="50" charset="0"/>
                        <a:ea typeface="Sassoon Infant Rg" pitchFamily="50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0" kern="1200" dirty="0"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A landmark is a building or place that is easily noticed</a:t>
                      </a:r>
                      <a:endParaRPr lang="en-GB" sz="1000" dirty="0">
                        <a:effectLst/>
                        <a:latin typeface="Sassoon Infant Rg" pitchFamily="50" charset="0"/>
                        <a:ea typeface="Sassoon Infant Rg" pitchFamily="50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5745838"/>
                  </a:ext>
                </a:extLst>
              </a:tr>
              <a:tr h="29083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Local area</a:t>
                      </a:r>
                      <a:endParaRPr lang="en-GB" sz="1000">
                        <a:effectLst/>
                        <a:latin typeface="Sassoon Infant Rg" pitchFamily="50" charset="0"/>
                        <a:ea typeface="Sassoon Infant Rg" pitchFamily="50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The area around where you live.</a:t>
                      </a:r>
                      <a:endParaRPr lang="en-GB" sz="1000" dirty="0">
                        <a:effectLst/>
                        <a:latin typeface="Sassoon Infant Rg" pitchFamily="50" charset="0"/>
                        <a:ea typeface="Sassoon Infant Rg" pitchFamily="50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92670195"/>
                  </a:ext>
                </a:extLst>
              </a:tr>
            </a:tbl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id="{C91BD767-0778-56DA-DBAE-6F5392EA7924}"/>
              </a:ext>
            </a:extLst>
          </p:cNvPr>
          <p:cNvSpPr txBox="1"/>
          <p:nvPr/>
        </p:nvSpPr>
        <p:spPr>
          <a:xfrm>
            <a:off x="5031297" y="2190685"/>
            <a:ext cx="46656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Maps: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A view from above a place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Sometimes have a key with symbols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Show the distance between places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Sometimes have a compass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Can use colour </a:t>
            </a:r>
          </a:p>
          <a:p>
            <a:endParaRPr lang="en-GB" sz="1000" dirty="0">
              <a:latin typeface="Sassoon Infant Rg" pitchFamily="50" charset="0"/>
              <a:ea typeface="Sassoon Infant Rg" pitchFamily="50" charset="0"/>
            </a:endParaRPr>
          </a:p>
          <a:p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Symbols show what different things or place can be found in an area. 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9EA0F83B-6B8C-E3A8-885F-EA691B39454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4"/>
          <a:stretch/>
        </p:blipFill>
        <p:spPr>
          <a:xfrm>
            <a:off x="8297432" y="1290442"/>
            <a:ext cx="1488378" cy="1781175"/>
          </a:xfrm>
          <a:prstGeom prst="rect">
            <a:avLst/>
          </a:prstGeom>
        </p:spPr>
      </p:pic>
      <p:pic>
        <p:nvPicPr>
          <p:cNvPr id="32" name="Picture 10" descr="My Homeworks: Ano ang ekwador?">
            <a:extLst>
              <a:ext uri="{FF2B5EF4-FFF2-40B4-BE49-F238E27FC236}">
                <a16:creationId xmlns:a16="http://schemas.microsoft.com/office/drawing/2014/main" id="{51556B12-2F1C-4ABA-CC20-9F1D0FB5D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226" y="4515720"/>
            <a:ext cx="4777331" cy="2243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2" descr="Controversial Cultural North-South Divide Map of England &amp; Wales ...">
            <a:extLst>
              <a:ext uri="{FF2B5EF4-FFF2-40B4-BE49-F238E27FC236}">
                <a16:creationId xmlns:a16="http://schemas.microsoft.com/office/drawing/2014/main" id="{A147721D-3A09-594B-0E4E-9D55398FDF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1197" y="4205355"/>
            <a:ext cx="2235695" cy="2553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escribing Location for IELTS Maps - TED IELTS">
            <a:extLst>
              <a:ext uri="{FF2B5EF4-FFF2-40B4-BE49-F238E27FC236}">
                <a16:creationId xmlns:a16="http://schemas.microsoft.com/office/drawing/2014/main" id="{15CAE10F-F46C-C38A-CAF3-CCE914B23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171" y="4556374"/>
            <a:ext cx="2330782" cy="185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6" ma:contentTypeDescription="Create a new document." ma:contentTypeScope="" ma:versionID="85aab96bbeb556551aab6c1f42d09b9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cbbce134e18bb99fb4e5d45c308756ce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0BF10B5-244B-4DDD-B726-935E7509C8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7b139f2-2bea-443c-a312-cfb4d6494f62"/>
    <ds:schemaRef ds:uri="f49ca046-d2e9-4e39-92cd-a5365d2ef0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98CBDAB-9AB0-4311-94DF-3227207C48C2}">
  <ds:schemaRefs>
    <ds:schemaRef ds:uri="http://purl.org/dc/elements/1.1/"/>
    <ds:schemaRef ds:uri="http://purl.org/dc/terms/"/>
    <ds:schemaRef ds:uri="http://schemas.microsoft.com/office/2006/metadata/properties"/>
    <ds:schemaRef ds:uri="c7b139f2-2bea-443c-a312-cfb4d6494f62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  <ds:schemaRef ds:uri="http://schemas.openxmlformats.org/package/2006/metadata/core-properties"/>
    <ds:schemaRef ds:uri="f49ca046-d2e9-4e39-92cd-a5365d2ef08b"/>
  </ds:schemaRefs>
</ds:datastoreItem>
</file>

<file path=customXml/itemProps3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240</TotalTime>
  <Words>221</Words>
  <Application>Microsoft Office PowerPoint</Application>
  <PresentationFormat>A4 Paper (210x297 mm)</PresentationFormat>
  <Paragraphs>28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| Year 1 Knowledge Organiser – Unit 3 Geography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Jagruti Mahesh</cp:lastModifiedBy>
  <cp:revision>4</cp:revision>
  <cp:lastPrinted>2023-02-03T14:06:05Z</cp:lastPrinted>
  <dcterms:created xsi:type="dcterms:W3CDTF">2017-10-15T20:56:30Z</dcterms:created>
  <dcterms:modified xsi:type="dcterms:W3CDTF">2023-09-11T10:30:23Z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MediaServiceImageTags">
    <vt:lpwstr/>
  </property>
</Properties>
</file>