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4DEC80-020B-4666-A110-76B2BA27F952}" v="8" dt="2023-09-01T09:08:24.9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62" autoAdjust="0"/>
    <p:restoredTop sz="94660"/>
  </p:normalViewPr>
  <p:slideViewPr>
    <p:cSldViewPr snapToGrid="0">
      <p:cViewPr>
        <p:scale>
          <a:sx n="67" d="100"/>
          <a:sy n="67" d="100"/>
        </p:scale>
        <p:origin x="1617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9D4DEC80-020B-4666-A110-76B2BA27F952}"/>
    <pc:docChg chg="custSel modSld">
      <pc:chgData name="Emily Ballard" userId="e29cedb5-2aa4-4183-be4d-eb86d91ebcd8" providerId="ADAL" clId="{9D4DEC80-020B-4666-A110-76B2BA27F952}" dt="2023-09-01T09:13:02.669" v="366" actId="1076"/>
      <pc:docMkLst>
        <pc:docMk/>
      </pc:docMkLst>
      <pc:sldChg chg="delSp modSp mod">
        <pc:chgData name="Emily Ballard" userId="e29cedb5-2aa4-4183-be4d-eb86d91ebcd8" providerId="ADAL" clId="{9D4DEC80-020B-4666-A110-76B2BA27F952}" dt="2023-09-01T09:13:02.669" v="366" actId="1076"/>
        <pc:sldMkLst>
          <pc:docMk/>
          <pc:sldMk cId="123089539" sldId="256"/>
        </pc:sldMkLst>
        <pc:spChg chg="mod">
          <ac:chgData name="Emily Ballard" userId="e29cedb5-2aa4-4183-be4d-eb86d91ebcd8" providerId="ADAL" clId="{9D4DEC80-020B-4666-A110-76B2BA27F952}" dt="2023-09-01T09:10:10.678" v="286" actId="20577"/>
          <ac:spMkLst>
            <pc:docMk/>
            <pc:sldMk cId="123089539" sldId="256"/>
            <ac:spMk id="2" creationId="{00000000-0000-0000-0000-000000000000}"/>
          </ac:spMkLst>
        </pc:spChg>
        <pc:spChg chg="mod">
          <ac:chgData name="Emily Ballard" userId="e29cedb5-2aa4-4183-be4d-eb86d91ebcd8" providerId="ADAL" clId="{9D4DEC80-020B-4666-A110-76B2BA27F952}" dt="2023-09-01T09:13:02.669" v="366" actId="1076"/>
          <ac:spMkLst>
            <pc:docMk/>
            <pc:sldMk cId="123089539" sldId="256"/>
            <ac:spMk id="11" creationId="{0C60C0D7-7B3F-394C-4A3D-E24D1619ADDD}"/>
          </ac:spMkLst>
        </pc:spChg>
        <pc:graphicFrameChg chg="mod modGraphic">
          <ac:chgData name="Emily Ballard" userId="e29cedb5-2aa4-4183-be4d-eb86d91ebcd8" providerId="ADAL" clId="{9D4DEC80-020B-4666-A110-76B2BA27F952}" dt="2023-09-01T09:10:30.294" v="288" actId="2711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Emily Ballard" userId="e29cedb5-2aa4-4183-be4d-eb86d91ebcd8" providerId="ADAL" clId="{9D4DEC80-020B-4666-A110-76B2BA27F952}" dt="2023-09-01T09:11:25.984" v="310" actId="14100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del mod">
          <ac:chgData name="Emily Ballard" userId="e29cedb5-2aa4-4183-be4d-eb86d91ebcd8" providerId="ADAL" clId="{9D4DEC80-020B-4666-A110-76B2BA27F952}" dt="2023-09-01T09:10:00.933" v="283" actId="478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Emily Ballard" userId="e29cedb5-2aa4-4183-be4d-eb86d91ebcd8" providerId="ADAL" clId="{9D4DEC80-020B-4666-A110-76B2BA27F952}" dt="2023-09-01T09:12:52.034" v="365" actId="20577"/>
          <ac:graphicFrameMkLst>
            <pc:docMk/>
            <pc:sldMk cId="123089539" sldId="256"/>
            <ac:graphicFrameMk id="54" creationId="{13B204C3-B9BE-5B11-CA42-8D8A864E154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5 Knowledge Organiser – Unit 2 Geography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641860"/>
              </p:ext>
            </p:extLst>
          </p:nvPr>
        </p:nvGraphicFramePr>
        <p:xfrm>
          <a:off x="68964" y="657224"/>
          <a:ext cx="5596030" cy="607695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5960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402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 How has our area changed over the last century?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endParaRPr lang="en-US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6692">
                <a:tc>
                  <a:txBody>
                    <a:bodyPr/>
                    <a:lstStyle/>
                    <a:p>
                      <a:pPr lvl="0"/>
                      <a:r>
                        <a:rPr lang="en-GB" sz="17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Leicester has been a city since Roman </a:t>
                      </a:r>
                    </a:p>
                    <a:p>
                      <a:pPr lvl="0"/>
                      <a:r>
                        <a:rPr lang="en-GB" sz="17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times. </a:t>
                      </a:r>
                    </a:p>
                    <a:p>
                      <a:pPr lvl="0"/>
                      <a:endParaRPr lang="en-GB" sz="17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7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Leicester has many links to different </a:t>
                      </a:r>
                    </a:p>
                    <a:p>
                      <a:pPr lvl="0"/>
                      <a:r>
                        <a:rPr lang="en-GB" sz="17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industries. The population of Leicester was in 2001 and to know what it has increased to in 2019</a:t>
                      </a:r>
                    </a:p>
                    <a:p>
                      <a:pPr lvl="0"/>
                      <a:endParaRPr lang="en-GB" sz="17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7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There used to be a tomato farm on the grounds of Blaby Stokes.</a:t>
                      </a:r>
                    </a:p>
                    <a:p>
                      <a:pPr lvl="0"/>
                      <a:endParaRPr lang="en-GB" sz="17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7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Many different communities and nationalities  have moved to Leicester over the past centuries.</a:t>
                      </a:r>
                    </a:p>
                    <a:p>
                      <a:pPr lvl="0"/>
                      <a:endParaRPr lang="en-GB" sz="17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7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number of cars on Leicester/</a:t>
                      </a:r>
                      <a:r>
                        <a:rPr lang="en-GB" sz="1700" kern="1200" dirty="0" err="1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Blabys’s</a:t>
                      </a:r>
                      <a:r>
                        <a:rPr lang="en-GB" sz="17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roads as increased significantly over the past two decades as a result of the population increase.</a:t>
                      </a:r>
                    </a:p>
                    <a:p>
                      <a:pPr lvl="0"/>
                      <a:endParaRPr lang="en-GB" sz="17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7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changes to Blaby and Leicester are mirrored by changes to the UK.</a:t>
                      </a:r>
                      <a:endParaRPr lang="en-GB" sz="17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217381" y="286285"/>
            <a:ext cx="96196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u="sng" dirty="0">
                <a:effectLst/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How has our area changed over the last century?  </a:t>
            </a:r>
            <a:endParaRPr lang="en-GB" sz="1800" dirty="0">
              <a:effectLst/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 algn="ctr"/>
            <a:endParaRPr lang="en-GB" sz="1400" b="1" u="sng" dirty="0">
              <a:latin typeface="Sassoon Infant Rg" pitchFamily="50" charset="0"/>
              <a:ea typeface="Sassoon Infant Rg" pitchFamily="50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156582"/>
              </p:ext>
            </p:extLst>
          </p:nvPr>
        </p:nvGraphicFramePr>
        <p:xfrm>
          <a:off x="5740915" y="692732"/>
          <a:ext cx="4096121" cy="316467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96121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6443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KQ2: What is the traffic like near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our school? </a:t>
                      </a:r>
                      <a:endParaRPr lang="en-GB" sz="12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25203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Field Work</a:t>
                      </a:r>
                      <a:endParaRPr lang="en-GB" sz="18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13B204C3-B9BE-5B11-CA42-8D8A864E15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80640"/>
              </p:ext>
            </p:extLst>
          </p:nvPr>
        </p:nvGraphicFramePr>
        <p:xfrm>
          <a:off x="5740915" y="3964304"/>
          <a:ext cx="4096120" cy="27698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96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03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3. How has car ownership changed over the decades?</a:t>
                      </a:r>
                    </a:p>
                    <a:p>
                      <a:endParaRPr lang="en-US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65327">
                <a:tc>
                  <a:txBody>
                    <a:bodyPr/>
                    <a:lstStyle/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number of households without a car has dropped over the last few decades.</a:t>
                      </a:r>
                    </a:p>
                    <a:p>
                      <a:pPr lvl="0"/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People now travel further to jobs. </a:t>
                      </a:r>
                    </a:p>
                    <a:p>
                      <a:pPr lvl="0"/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This has caused problems, like pollution and traffic congestion.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 descr="traffic icon">
            <a:extLst>
              <a:ext uri="{FF2B5EF4-FFF2-40B4-BE49-F238E27FC236}">
                <a16:creationId xmlns:a16="http://schemas.microsoft.com/office/drawing/2014/main" id="{B8573156-8D54-CBD3-AE3B-38FE0162E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7823" y="4158415"/>
            <a:ext cx="726671" cy="726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laby village sign along Winchester Road © Mat Fascione cc-by-sa/2.0 ...">
            <a:extLst>
              <a:ext uri="{FF2B5EF4-FFF2-40B4-BE49-F238E27FC236}">
                <a16:creationId xmlns:a16="http://schemas.microsoft.com/office/drawing/2014/main" id="{A4BC1F19-4E72-DC45-C407-CD43A108F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608" y="1156051"/>
            <a:ext cx="2069915" cy="13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A8E3D4-DC46-C604-9F89-5904BFDF90B2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EDFDE7"/>
              </a:clrFrom>
              <a:clrTo>
                <a:srgbClr val="EDFDE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57536" y="1710217"/>
            <a:ext cx="3786958" cy="2147186"/>
          </a:xfrm>
          <a:prstGeom prst="rect">
            <a:avLst/>
          </a:prstGeom>
        </p:spPr>
      </p:pic>
      <p:pic>
        <p:nvPicPr>
          <p:cNvPr id="1030" name="Picture 6" descr="traffic icon">
            <a:extLst>
              <a:ext uri="{FF2B5EF4-FFF2-40B4-BE49-F238E27FC236}">
                <a16:creationId xmlns:a16="http://schemas.microsoft.com/office/drawing/2014/main" id="{E330D40F-7633-C0F4-2F60-9D0278D39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7823" y="770049"/>
            <a:ext cx="772003" cy="77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6" ma:contentTypeDescription="Create a new document." ma:contentTypeScope="" ma:versionID="85aab96bbeb556551aab6c1f42d09b9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cbbce134e18bb99fb4e5d45c308756ce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customXml/itemProps2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0BF10B5-244B-4DDD-B726-935E7509C8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b139f2-2bea-443c-a312-cfb4d6494f62"/>
    <ds:schemaRef ds:uri="f49ca046-d2e9-4e39-92cd-a5365d2ef0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259</TotalTime>
  <Words>192</Words>
  <Application>Microsoft Office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5 Knowledge Organiser – Unit 2 Geography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6</cp:revision>
  <cp:lastPrinted>2023-02-03T14:06:05Z</cp:lastPrinted>
  <dcterms:created xsi:type="dcterms:W3CDTF">2017-10-15T20:56:30Z</dcterms:created>
  <dcterms:modified xsi:type="dcterms:W3CDTF">2023-09-27T08:46:38Z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