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5" d="100"/>
          <a:sy n="95" d="100"/>
        </p:scale>
        <p:origin x="67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D3E04-32C1-4D32-8449-06FC1371A0DB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1B3DE8-B3B1-4BE1-A4D9-31E379CBF1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40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A154-560A-4A03-8B69-2237C8D82DE2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172-425B-4940-B227-52509EA71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163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A154-560A-4A03-8B69-2237C8D82DE2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172-425B-4940-B227-52509EA71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336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A154-560A-4A03-8B69-2237C8D82DE2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172-425B-4940-B227-52509EA71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302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A154-560A-4A03-8B69-2237C8D82DE2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172-425B-4940-B227-52509EA71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201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A154-560A-4A03-8B69-2237C8D82DE2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172-425B-4940-B227-52509EA71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2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A154-560A-4A03-8B69-2237C8D82DE2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172-425B-4940-B227-52509EA71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84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A154-560A-4A03-8B69-2237C8D82DE2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172-425B-4940-B227-52509EA71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86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A154-560A-4A03-8B69-2237C8D82DE2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172-425B-4940-B227-52509EA71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988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A154-560A-4A03-8B69-2237C8D82DE2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172-425B-4940-B227-52509EA71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986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A154-560A-4A03-8B69-2237C8D82DE2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172-425B-4940-B227-52509EA71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049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A154-560A-4A03-8B69-2237C8D82DE2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0172-425B-4940-B227-52509EA71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0537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7EA154-560A-4A03-8B69-2237C8D82DE2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10172-425B-4940-B227-52509EA71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86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fif"/><Relationship Id="rId13" Type="http://schemas.openxmlformats.org/officeDocument/2006/relationships/image" Target="../media/image12.jfif"/><Relationship Id="rId3" Type="http://schemas.openxmlformats.org/officeDocument/2006/relationships/image" Target="../media/image2.jpeg"/><Relationship Id="rId7" Type="http://schemas.openxmlformats.org/officeDocument/2006/relationships/image" Target="../media/image6.jfif"/><Relationship Id="rId12" Type="http://schemas.openxmlformats.org/officeDocument/2006/relationships/image" Target="../media/image11.jfif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fif"/><Relationship Id="rId11" Type="http://schemas.openxmlformats.org/officeDocument/2006/relationships/image" Target="../media/image10.jfif"/><Relationship Id="rId5" Type="http://schemas.openxmlformats.org/officeDocument/2006/relationships/image" Target="../media/image4.jfif"/><Relationship Id="rId10" Type="http://schemas.openxmlformats.org/officeDocument/2006/relationships/image" Target="../media/image9.jfif"/><Relationship Id="rId4" Type="http://schemas.openxmlformats.org/officeDocument/2006/relationships/image" Target="../media/image3.jfif"/><Relationship Id="rId9" Type="http://schemas.openxmlformats.org/officeDocument/2006/relationships/image" Target="../media/image8.jfif"/><Relationship Id="rId14" Type="http://schemas.openxmlformats.org/officeDocument/2006/relationships/image" Target="../media/image13.jf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29" y="0"/>
            <a:ext cx="2763339" cy="178664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5141" y="174391"/>
            <a:ext cx="2847705" cy="28564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071" y="1137488"/>
            <a:ext cx="2295525" cy="22955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95750" y="261256"/>
            <a:ext cx="5686696" cy="92333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My Place in the World</a:t>
            </a:r>
          </a:p>
          <a:p>
            <a:pPr algn="ctr"/>
            <a:r>
              <a:rPr lang="en-GB" dirty="0"/>
              <a:t>Autumn 2 </a:t>
            </a:r>
          </a:p>
          <a:p>
            <a:pPr algn="ctr"/>
            <a:r>
              <a:rPr lang="en-GB" dirty="0"/>
              <a:t>Knowledge organiser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8309" y="2107474"/>
            <a:ext cx="2131494" cy="923330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Our key text this term is ‘Here we are’ by Oliver Jeffers.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32432" y="3030804"/>
            <a:ext cx="266768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Sassoon Penpals" panose="02000400000000000000" pitchFamily="50" charset="0"/>
              </a:rPr>
              <a:t>Children will know that there is life on Earth in the form of humans and animals.</a:t>
            </a:r>
          </a:p>
          <a:p>
            <a:r>
              <a:rPr lang="en-GB" sz="1200" dirty="0">
                <a:latin typeface="Sassoon Penpals" panose="02000400000000000000" pitchFamily="50" charset="0"/>
              </a:rPr>
              <a:t>They will understand that humans can look, act and sound very different. Despite these differences we are all human beings.</a:t>
            </a:r>
          </a:p>
          <a:p>
            <a:r>
              <a:rPr lang="en-GB" sz="1200" dirty="0">
                <a:latin typeface="Sassoon Penpals" panose="02000400000000000000" pitchFamily="50" charset="0"/>
              </a:rPr>
              <a:t>Children will begin to understand that people hold different roles within their local communities.</a:t>
            </a:r>
          </a:p>
          <a:p>
            <a:r>
              <a:rPr lang="en-GB" sz="1200" dirty="0">
                <a:latin typeface="Sassoon Penpals" panose="02000400000000000000" pitchFamily="50" charset="0"/>
              </a:rPr>
              <a:t>They will look at the lives of families throughout the world and find similarities and differences. </a:t>
            </a:r>
          </a:p>
          <a:p>
            <a:r>
              <a:rPr lang="en-GB" sz="1200" dirty="0">
                <a:latin typeface="Sassoon Penpals" panose="02000400000000000000" pitchFamily="50" charset="0"/>
              </a:rPr>
              <a:t>Children will consider how times have changed and think about how their lives differ from that of their grandparents and great grandparents.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78926" y="1524001"/>
            <a:ext cx="1425439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assoon Penpals" panose="02000400000000000000" pitchFamily="50" charset="0"/>
              </a:rPr>
              <a:t>Earth is made up of land and sea.  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659" y="3351636"/>
            <a:ext cx="2481942" cy="142875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233533" y="3030805"/>
            <a:ext cx="1634558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Sassoon Penpals" panose="02000400000000000000" pitchFamily="50" charset="0"/>
              </a:rPr>
              <a:t>Key vocabulary:</a:t>
            </a:r>
          </a:p>
          <a:p>
            <a:r>
              <a:rPr lang="en-GB" dirty="0">
                <a:latin typeface="Sassoon Penpals" panose="02000400000000000000" pitchFamily="50" charset="0"/>
              </a:rPr>
              <a:t>Space, solar system, planet, star, moon, sun, day, night, shadow, Earth, globe, weather, seasons.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60" y="5756587"/>
            <a:ext cx="1376091" cy="78384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078" y="5756586"/>
            <a:ext cx="1397182" cy="78384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6187" y="5756585"/>
            <a:ext cx="1236176" cy="78384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4291" y="5756584"/>
            <a:ext cx="1219568" cy="78384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5788" y="5756584"/>
            <a:ext cx="1175774" cy="78384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3491" y="5756584"/>
            <a:ext cx="1154383" cy="78384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9803" y="5756584"/>
            <a:ext cx="1159191" cy="7748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6560" y="5707941"/>
            <a:ext cx="1152867" cy="82347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49060" y="5390606"/>
            <a:ext cx="11080367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Sassoon Penpals" panose="02000400000000000000" pitchFamily="50" charset="0"/>
              </a:rPr>
              <a:t>Mountain                    Hills, valleys                   Coastline, beach          Cliffs                         </a:t>
            </a:r>
            <a:r>
              <a:rPr lang="en-GB" sz="1400" dirty="0" err="1">
                <a:latin typeface="Sassoon Penpals" panose="02000400000000000000" pitchFamily="50" charset="0"/>
              </a:rPr>
              <a:t>Forests,woodland</a:t>
            </a:r>
            <a:r>
              <a:rPr lang="en-GB" sz="1400" dirty="0">
                <a:latin typeface="Sassoon Penpals" panose="02000400000000000000" pitchFamily="50" charset="0"/>
              </a:rPr>
              <a:t>       Ocean, sea               Lake                      River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8926" y="3008443"/>
            <a:ext cx="1656215" cy="2238836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094514" y="3433013"/>
            <a:ext cx="2187121" cy="175432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Children will look at a variety of maps (paper and electronic) and find out about key codes.  They will understand the term ‘bird’s eye view’.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945703" y="1375954"/>
            <a:ext cx="1800468" cy="1600438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Sassoon Penpals" panose="02000400000000000000" pitchFamily="50" charset="0"/>
              </a:rPr>
              <a:t>Please talk to your child about our topic and share stories about your own family, your roles, your home and your culture. You can help by pointing out geographical features.</a:t>
            </a:r>
          </a:p>
        </p:txBody>
      </p:sp>
    </p:spTree>
    <p:extLst>
      <p:ext uri="{BB962C8B-B14F-4D97-AF65-F5344CB8AC3E}">
        <p14:creationId xmlns:p14="http://schemas.microsoft.com/office/powerpoint/2010/main" val="862142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6" ma:contentTypeDescription="Create a new document." ma:contentTypeScope="" ma:versionID="85aab96bbeb556551aab6c1f42d09b9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cbbce134e18bb99fb4e5d45c308756ce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49ca046-d2e9-4e39-92cd-a5365d2ef08b" xsi:nil="true"/>
    <lcf76f155ced4ddcb4097134ff3c332f xmlns="c7b139f2-2bea-443c-a312-cfb4d6494f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E0CEF10-0A9D-4C1B-ABFA-D88343C610E1}"/>
</file>

<file path=customXml/itemProps2.xml><?xml version="1.0" encoding="utf-8"?>
<ds:datastoreItem xmlns:ds="http://schemas.openxmlformats.org/officeDocument/2006/customXml" ds:itemID="{76CBC350-A814-4E76-A61B-84C6856B2EC0}"/>
</file>

<file path=customXml/itemProps3.xml><?xml version="1.0" encoding="utf-8"?>
<ds:datastoreItem xmlns:ds="http://schemas.openxmlformats.org/officeDocument/2006/customXml" ds:itemID="{1D249B8C-1892-4AB7-8183-27194CDFD07F}"/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238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Penpals</vt:lpstr>
      <vt:lpstr>Office Theme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Janine Gurney</dc:creator>
  <cp:lastModifiedBy>Janine Gurney</cp:lastModifiedBy>
  <cp:revision>10</cp:revision>
  <dcterms:created xsi:type="dcterms:W3CDTF">2020-10-23T12:05:28Z</dcterms:created>
  <dcterms:modified xsi:type="dcterms:W3CDTF">2023-10-20T08:47:50Z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0x010100B38A8CE041D084408CE9E07521D30228</vt:lpwstr>
  </property>
</Properties>
</file>