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4"/>
  </p:sldMasterIdLst>
  <p:notesMasterIdLst>
    <p:notesMasterId r:id="rId6"/>
  </p:notesMasterIdLst>
  <p:sldIdLst>
    <p:sldId id="256" r:id="rId5"/>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7AAC00-D0A3-44F3-846C-23A5F73AB974}" v="36" dt="2023-07-14T13:16:20.8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62" autoAdjust="0"/>
    <p:restoredTop sz="94660"/>
  </p:normalViewPr>
  <p:slideViewPr>
    <p:cSldViewPr snapToGrid="0">
      <p:cViewPr varScale="1">
        <p:scale>
          <a:sx n="86" d="100"/>
          <a:sy n="86" d="100"/>
        </p:scale>
        <p:origin x="1017"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nathan Vella-Blake" userId="d23ce8d0-b4fb-44ce-a390-57dea0071db2" providerId="ADAL" clId="{875261D5-25D3-475D-ACB6-809520C63DE7}"/>
    <pc:docChg chg="undo custSel modSld">
      <pc:chgData name="Jonathan Vella-Blake" userId="d23ce8d0-b4fb-44ce-a390-57dea0071db2" providerId="ADAL" clId="{875261D5-25D3-475D-ACB6-809520C63DE7}" dt="2023-01-26T13:39:10.332" v="1959" actId="1076"/>
      <pc:docMkLst>
        <pc:docMk/>
      </pc:docMkLst>
      <pc:sldChg chg="addSp delSp modSp mod">
        <pc:chgData name="Jonathan Vella-Blake" userId="d23ce8d0-b4fb-44ce-a390-57dea0071db2" providerId="ADAL" clId="{875261D5-25D3-475D-ACB6-809520C63DE7}" dt="2023-01-26T13:39:10.332" v="1959" actId="1076"/>
        <pc:sldMkLst>
          <pc:docMk/>
          <pc:sldMk cId="123089539" sldId="256"/>
        </pc:sldMkLst>
        <pc:spChg chg="mod">
          <ac:chgData name="Jonathan Vella-Blake" userId="d23ce8d0-b4fb-44ce-a390-57dea0071db2" providerId="ADAL" clId="{875261D5-25D3-475D-ACB6-809520C63DE7}" dt="2023-01-25T15:55:45.114" v="38" actId="21"/>
          <ac:spMkLst>
            <pc:docMk/>
            <pc:sldMk cId="123089539" sldId="256"/>
            <ac:spMk id="2" creationId="{00000000-0000-0000-0000-000000000000}"/>
          </ac:spMkLst>
        </pc:spChg>
        <pc:spChg chg="add mod">
          <ac:chgData name="Jonathan Vella-Blake" userId="d23ce8d0-b4fb-44ce-a390-57dea0071db2" providerId="ADAL" clId="{875261D5-25D3-475D-ACB6-809520C63DE7}" dt="2023-01-26T13:13:09.620" v="1576" actId="1076"/>
          <ac:spMkLst>
            <pc:docMk/>
            <pc:sldMk cId="123089539" sldId="256"/>
            <ac:spMk id="3" creationId="{82FC8DFC-BF73-5634-C528-F45455561042}"/>
          </ac:spMkLst>
        </pc:spChg>
        <pc:spChg chg="del">
          <ac:chgData name="Jonathan Vella-Blake" userId="d23ce8d0-b4fb-44ce-a390-57dea0071db2" providerId="ADAL" clId="{875261D5-25D3-475D-ACB6-809520C63DE7}" dt="2023-01-25T15:58:03.834" v="77" actId="478"/>
          <ac:spMkLst>
            <pc:docMk/>
            <pc:sldMk cId="123089539" sldId="256"/>
            <ac:spMk id="6" creationId="{8EB96C3B-6770-4CD3-8F77-C7A35484E122}"/>
          </ac:spMkLst>
        </pc:spChg>
        <pc:spChg chg="add mod">
          <ac:chgData name="Jonathan Vella-Blake" userId="d23ce8d0-b4fb-44ce-a390-57dea0071db2" providerId="ADAL" clId="{875261D5-25D3-475D-ACB6-809520C63DE7}" dt="2023-01-26T13:13:09.620" v="1576" actId="1076"/>
          <ac:spMkLst>
            <pc:docMk/>
            <pc:sldMk cId="123089539" sldId="256"/>
            <ac:spMk id="6" creationId="{B0E41AF2-8E0A-F629-2AFD-4EC862630BDD}"/>
          </ac:spMkLst>
        </pc:spChg>
        <pc:spChg chg="add mod">
          <ac:chgData name="Jonathan Vella-Blake" userId="d23ce8d0-b4fb-44ce-a390-57dea0071db2" providerId="ADAL" clId="{875261D5-25D3-475D-ACB6-809520C63DE7}" dt="2023-01-26T13:13:09.620" v="1576" actId="1076"/>
          <ac:spMkLst>
            <pc:docMk/>
            <pc:sldMk cId="123089539" sldId="256"/>
            <ac:spMk id="7" creationId="{39F60833-6446-FB3F-AC8A-5959525AF57F}"/>
          </ac:spMkLst>
        </pc:spChg>
        <pc:spChg chg="add mod">
          <ac:chgData name="Jonathan Vella-Blake" userId="d23ce8d0-b4fb-44ce-a390-57dea0071db2" providerId="ADAL" clId="{875261D5-25D3-475D-ACB6-809520C63DE7}" dt="2023-01-26T13:14:57.267" v="1657" actId="1076"/>
          <ac:spMkLst>
            <pc:docMk/>
            <pc:sldMk cId="123089539" sldId="256"/>
            <ac:spMk id="10" creationId="{F30EC480-EC03-6D8B-6D77-5E15C66D786A}"/>
          </ac:spMkLst>
        </pc:spChg>
        <pc:spChg chg="add mod">
          <ac:chgData name="Jonathan Vella-Blake" userId="d23ce8d0-b4fb-44ce-a390-57dea0071db2" providerId="ADAL" clId="{875261D5-25D3-475D-ACB6-809520C63DE7}" dt="2023-01-25T22:12:04.494" v="536" actId="115"/>
          <ac:spMkLst>
            <pc:docMk/>
            <pc:sldMk cId="123089539" sldId="256"/>
            <ac:spMk id="11" creationId="{0C60C0D7-7B3F-394C-4A3D-E24D1619ADDD}"/>
          </ac:spMkLst>
        </pc:spChg>
        <pc:spChg chg="add mod">
          <ac:chgData name="Jonathan Vella-Blake" userId="d23ce8d0-b4fb-44ce-a390-57dea0071db2" providerId="ADAL" clId="{875261D5-25D3-475D-ACB6-809520C63DE7}" dt="2023-01-26T13:13:09.620" v="1576" actId="1076"/>
          <ac:spMkLst>
            <pc:docMk/>
            <pc:sldMk cId="123089539" sldId="256"/>
            <ac:spMk id="12" creationId="{95C335FE-E74B-B2AC-A914-15DC09265414}"/>
          </ac:spMkLst>
        </pc:spChg>
        <pc:spChg chg="del">
          <ac:chgData name="Jonathan Vella-Blake" userId="d23ce8d0-b4fb-44ce-a390-57dea0071db2" providerId="ADAL" clId="{875261D5-25D3-475D-ACB6-809520C63DE7}" dt="2023-01-25T15:58:03.834" v="77" actId="478"/>
          <ac:spMkLst>
            <pc:docMk/>
            <pc:sldMk cId="123089539" sldId="256"/>
            <ac:spMk id="12" creationId="{DF33693B-9DA0-4C88-B9E9-317E2ECE674E}"/>
          </ac:spMkLst>
        </pc:spChg>
        <pc:spChg chg="add del mod">
          <ac:chgData name="Jonathan Vella-Blake" userId="d23ce8d0-b4fb-44ce-a390-57dea0071db2" providerId="ADAL" clId="{875261D5-25D3-475D-ACB6-809520C63DE7}" dt="2023-01-26T13:32:04.320" v="1862" actId="478"/>
          <ac:spMkLst>
            <pc:docMk/>
            <pc:sldMk cId="123089539" sldId="256"/>
            <ac:spMk id="13" creationId="{4DA5FF07-A4E6-74FA-49B1-7345984E6ED9}"/>
          </ac:spMkLst>
        </pc:spChg>
        <pc:spChg chg="add del mod">
          <ac:chgData name="Jonathan Vella-Blake" userId="d23ce8d0-b4fb-44ce-a390-57dea0071db2" providerId="ADAL" clId="{875261D5-25D3-475D-ACB6-809520C63DE7}" dt="2023-01-26T13:32:05.172" v="1863" actId="478"/>
          <ac:spMkLst>
            <pc:docMk/>
            <pc:sldMk cId="123089539" sldId="256"/>
            <ac:spMk id="15" creationId="{224C4C78-7CA6-1257-C24D-D2959C994825}"/>
          </ac:spMkLst>
        </pc:spChg>
        <pc:spChg chg="add del mod">
          <ac:chgData name="Jonathan Vella-Blake" userId="d23ce8d0-b4fb-44ce-a390-57dea0071db2" providerId="ADAL" clId="{875261D5-25D3-475D-ACB6-809520C63DE7}" dt="2023-01-26T11:49:34.550" v="1276" actId="478"/>
          <ac:spMkLst>
            <pc:docMk/>
            <pc:sldMk cId="123089539" sldId="256"/>
            <ac:spMk id="16" creationId="{ED967ADE-0101-2742-2E6A-7C97521FD64C}"/>
          </ac:spMkLst>
        </pc:spChg>
        <pc:spChg chg="add del mod">
          <ac:chgData name="Jonathan Vella-Blake" userId="d23ce8d0-b4fb-44ce-a390-57dea0071db2" providerId="ADAL" clId="{875261D5-25D3-475D-ACB6-809520C63DE7}" dt="2023-01-26T11:51:40.607" v="1321" actId="478"/>
          <ac:spMkLst>
            <pc:docMk/>
            <pc:sldMk cId="123089539" sldId="256"/>
            <ac:spMk id="17" creationId="{743C1920-DCED-0E49-FA14-C1538739C71F}"/>
          </ac:spMkLst>
        </pc:spChg>
        <pc:spChg chg="add mod">
          <ac:chgData name="Jonathan Vella-Blake" userId="d23ce8d0-b4fb-44ce-a390-57dea0071db2" providerId="ADAL" clId="{875261D5-25D3-475D-ACB6-809520C63DE7}" dt="2023-01-26T13:32:34.133" v="1867" actId="1076"/>
          <ac:spMkLst>
            <pc:docMk/>
            <pc:sldMk cId="123089539" sldId="256"/>
            <ac:spMk id="19" creationId="{79F92396-9121-9B37-5DF2-141993919149}"/>
          </ac:spMkLst>
        </pc:spChg>
        <pc:spChg chg="add mod">
          <ac:chgData name="Jonathan Vella-Blake" userId="d23ce8d0-b4fb-44ce-a390-57dea0071db2" providerId="ADAL" clId="{875261D5-25D3-475D-ACB6-809520C63DE7}" dt="2023-01-26T13:32:34.133" v="1867" actId="1076"/>
          <ac:spMkLst>
            <pc:docMk/>
            <pc:sldMk cId="123089539" sldId="256"/>
            <ac:spMk id="20" creationId="{8A9B3D49-435D-32A2-72AB-9A4D2F802D69}"/>
          </ac:spMkLst>
        </pc:spChg>
        <pc:spChg chg="add del mod">
          <ac:chgData name="Jonathan Vella-Blake" userId="d23ce8d0-b4fb-44ce-a390-57dea0071db2" providerId="ADAL" clId="{875261D5-25D3-475D-ACB6-809520C63DE7}" dt="2023-01-26T11:49:34.550" v="1276" actId="478"/>
          <ac:spMkLst>
            <pc:docMk/>
            <pc:sldMk cId="123089539" sldId="256"/>
            <ac:spMk id="21" creationId="{3EDE5BFC-2FF4-DA9B-D85B-4C141AF75AC7}"/>
          </ac:spMkLst>
        </pc:spChg>
        <pc:spChg chg="add del mod">
          <ac:chgData name="Jonathan Vella-Blake" userId="d23ce8d0-b4fb-44ce-a390-57dea0071db2" providerId="ADAL" clId="{875261D5-25D3-475D-ACB6-809520C63DE7}" dt="2023-01-26T11:51:39.307" v="1320" actId="478"/>
          <ac:spMkLst>
            <pc:docMk/>
            <pc:sldMk cId="123089539" sldId="256"/>
            <ac:spMk id="22" creationId="{B8F28582-BB9E-AFE3-D6A1-727240471F26}"/>
          </ac:spMkLst>
        </pc:spChg>
        <pc:spChg chg="add mod">
          <ac:chgData name="Jonathan Vella-Blake" userId="d23ce8d0-b4fb-44ce-a390-57dea0071db2" providerId="ADAL" clId="{875261D5-25D3-475D-ACB6-809520C63DE7}" dt="2023-01-26T13:32:34.133" v="1867" actId="1076"/>
          <ac:spMkLst>
            <pc:docMk/>
            <pc:sldMk cId="123089539" sldId="256"/>
            <ac:spMk id="23" creationId="{92C22C9C-F7D2-2127-A42F-B22ABFF32ABC}"/>
          </ac:spMkLst>
        </pc:spChg>
        <pc:spChg chg="add mod">
          <ac:chgData name="Jonathan Vella-Blake" userId="d23ce8d0-b4fb-44ce-a390-57dea0071db2" providerId="ADAL" clId="{875261D5-25D3-475D-ACB6-809520C63DE7}" dt="2023-01-26T13:32:34.133" v="1867" actId="1076"/>
          <ac:spMkLst>
            <pc:docMk/>
            <pc:sldMk cId="123089539" sldId="256"/>
            <ac:spMk id="24" creationId="{E6ED120C-D0D8-4009-D762-2DCAEE950156}"/>
          </ac:spMkLst>
        </pc:spChg>
        <pc:spChg chg="add del mod">
          <ac:chgData name="Jonathan Vella-Blake" userId="d23ce8d0-b4fb-44ce-a390-57dea0071db2" providerId="ADAL" clId="{875261D5-25D3-475D-ACB6-809520C63DE7}" dt="2023-01-26T11:49:34.550" v="1276" actId="478"/>
          <ac:spMkLst>
            <pc:docMk/>
            <pc:sldMk cId="123089539" sldId="256"/>
            <ac:spMk id="25" creationId="{47517DFE-6FB2-063D-48B1-A807C3A04183}"/>
          </ac:spMkLst>
        </pc:spChg>
        <pc:spChg chg="add del mod">
          <ac:chgData name="Jonathan Vella-Blake" userId="d23ce8d0-b4fb-44ce-a390-57dea0071db2" providerId="ADAL" clId="{875261D5-25D3-475D-ACB6-809520C63DE7}" dt="2023-01-26T11:51:41.806" v="1322" actId="478"/>
          <ac:spMkLst>
            <pc:docMk/>
            <pc:sldMk cId="123089539" sldId="256"/>
            <ac:spMk id="26" creationId="{1AC90B4F-7B72-01A7-CC13-ADA6639AF19D}"/>
          </ac:spMkLst>
        </pc:spChg>
        <pc:spChg chg="add mod">
          <ac:chgData name="Jonathan Vella-Blake" userId="d23ce8d0-b4fb-44ce-a390-57dea0071db2" providerId="ADAL" clId="{875261D5-25D3-475D-ACB6-809520C63DE7}" dt="2023-01-26T13:32:34.133" v="1867" actId="1076"/>
          <ac:spMkLst>
            <pc:docMk/>
            <pc:sldMk cId="123089539" sldId="256"/>
            <ac:spMk id="27" creationId="{DAF83AEF-7687-E91E-36E5-CF1249CA2D33}"/>
          </ac:spMkLst>
        </pc:spChg>
        <pc:spChg chg="add mod">
          <ac:chgData name="Jonathan Vella-Blake" userId="d23ce8d0-b4fb-44ce-a390-57dea0071db2" providerId="ADAL" clId="{875261D5-25D3-475D-ACB6-809520C63DE7}" dt="2023-01-26T13:32:34.133" v="1867" actId="1076"/>
          <ac:spMkLst>
            <pc:docMk/>
            <pc:sldMk cId="123089539" sldId="256"/>
            <ac:spMk id="28" creationId="{C7D9EF08-8BC4-685F-952C-26EDE49DC8F3}"/>
          </ac:spMkLst>
        </pc:spChg>
        <pc:spChg chg="del">
          <ac:chgData name="Jonathan Vella-Blake" userId="d23ce8d0-b4fb-44ce-a390-57dea0071db2" providerId="ADAL" clId="{875261D5-25D3-475D-ACB6-809520C63DE7}" dt="2023-01-25T15:58:03.834" v="77" actId="478"/>
          <ac:spMkLst>
            <pc:docMk/>
            <pc:sldMk cId="123089539" sldId="256"/>
            <ac:spMk id="30" creationId="{9FA93CCB-2A88-41CF-ACE1-229B426C888A}"/>
          </ac:spMkLst>
        </pc:spChg>
        <pc:spChg chg="add del mod">
          <ac:chgData name="Jonathan Vella-Blake" userId="d23ce8d0-b4fb-44ce-a390-57dea0071db2" providerId="ADAL" clId="{875261D5-25D3-475D-ACB6-809520C63DE7}" dt="2023-01-26T11:51:43.058" v="1323" actId="478"/>
          <ac:spMkLst>
            <pc:docMk/>
            <pc:sldMk cId="123089539" sldId="256"/>
            <ac:spMk id="30" creationId="{E8A6CA85-D588-834E-A644-F3A6C3F7DD82}"/>
          </ac:spMkLst>
        </pc:spChg>
        <pc:spChg chg="add mod">
          <ac:chgData name="Jonathan Vella-Blake" userId="d23ce8d0-b4fb-44ce-a390-57dea0071db2" providerId="ADAL" clId="{875261D5-25D3-475D-ACB6-809520C63DE7}" dt="2023-01-26T13:32:34.133" v="1867" actId="1076"/>
          <ac:spMkLst>
            <pc:docMk/>
            <pc:sldMk cId="123089539" sldId="256"/>
            <ac:spMk id="31" creationId="{08C7AA41-8D2D-389E-A0FD-520278E5210E}"/>
          </ac:spMkLst>
        </pc:spChg>
        <pc:spChg chg="add mod">
          <ac:chgData name="Jonathan Vella-Blake" userId="d23ce8d0-b4fb-44ce-a390-57dea0071db2" providerId="ADAL" clId="{875261D5-25D3-475D-ACB6-809520C63DE7}" dt="2023-01-26T13:32:34.133" v="1867" actId="1076"/>
          <ac:spMkLst>
            <pc:docMk/>
            <pc:sldMk cId="123089539" sldId="256"/>
            <ac:spMk id="32" creationId="{0119066C-7B1F-67CD-B933-570965FA5ECF}"/>
          </ac:spMkLst>
        </pc:spChg>
        <pc:spChg chg="del">
          <ac:chgData name="Jonathan Vella-Blake" userId="d23ce8d0-b4fb-44ce-a390-57dea0071db2" providerId="ADAL" clId="{875261D5-25D3-475D-ACB6-809520C63DE7}" dt="2023-01-25T15:58:09.634" v="80" actId="478"/>
          <ac:spMkLst>
            <pc:docMk/>
            <pc:sldMk cId="123089539" sldId="256"/>
            <ac:spMk id="32" creationId="{88CF3205-0E70-4B13-B72D-D6906516B730}"/>
          </ac:spMkLst>
        </pc:spChg>
        <pc:spChg chg="del">
          <ac:chgData name="Jonathan Vella-Blake" userId="d23ce8d0-b4fb-44ce-a390-57dea0071db2" providerId="ADAL" clId="{875261D5-25D3-475D-ACB6-809520C63DE7}" dt="2023-01-25T15:58:03.834" v="77" actId="478"/>
          <ac:spMkLst>
            <pc:docMk/>
            <pc:sldMk cId="123089539" sldId="256"/>
            <ac:spMk id="34" creationId="{9F0BEAB9-9D18-46EF-B3DE-69CC839BD815}"/>
          </ac:spMkLst>
        </pc:spChg>
        <pc:spChg chg="add del mod">
          <ac:chgData name="Jonathan Vella-Blake" userId="d23ce8d0-b4fb-44ce-a390-57dea0071db2" providerId="ADAL" clId="{875261D5-25D3-475D-ACB6-809520C63DE7}" dt="2023-01-26T11:49:34.550" v="1276" actId="478"/>
          <ac:spMkLst>
            <pc:docMk/>
            <pc:sldMk cId="123089539" sldId="256"/>
            <ac:spMk id="34" creationId="{C980D8F9-B55F-B2E9-3F1B-DB037FB47E69}"/>
          </ac:spMkLst>
        </pc:spChg>
        <pc:spChg chg="add del mod">
          <ac:chgData name="Jonathan Vella-Blake" userId="d23ce8d0-b4fb-44ce-a390-57dea0071db2" providerId="ADAL" clId="{875261D5-25D3-475D-ACB6-809520C63DE7}" dt="2023-01-26T11:51:46.169" v="1325" actId="478"/>
          <ac:spMkLst>
            <pc:docMk/>
            <pc:sldMk cId="123089539" sldId="256"/>
            <ac:spMk id="35" creationId="{063F46C4-7842-0B56-AD1F-7742B27BE0B6}"/>
          </ac:spMkLst>
        </pc:spChg>
        <pc:spChg chg="del">
          <ac:chgData name="Jonathan Vella-Blake" userId="d23ce8d0-b4fb-44ce-a390-57dea0071db2" providerId="ADAL" clId="{875261D5-25D3-475D-ACB6-809520C63DE7}" dt="2023-01-25T15:58:03.834" v="77" actId="478"/>
          <ac:spMkLst>
            <pc:docMk/>
            <pc:sldMk cId="123089539" sldId="256"/>
            <ac:spMk id="35" creationId="{4BFD38FE-AB0A-40C7-9AC7-A9088944E18E}"/>
          </ac:spMkLst>
        </pc:spChg>
        <pc:spChg chg="del">
          <ac:chgData name="Jonathan Vella-Blake" userId="d23ce8d0-b4fb-44ce-a390-57dea0071db2" providerId="ADAL" clId="{875261D5-25D3-475D-ACB6-809520C63DE7}" dt="2023-01-25T15:58:03.834" v="77" actId="478"/>
          <ac:spMkLst>
            <pc:docMk/>
            <pc:sldMk cId="123089539" sldId="256"/>
            <ac:spMk id="36" creationId="{0A82B27B-E96A-47B4-B505-1AB8B2594619}"/>
          </ac:spMkLst>
        </pc:spChg>
        <pc:spChg chg="add mod">
          <ac:chgData name="Jonathan Vella-Blake" userId="d23ce8d0-b4fb-44ce-a390-57dea0071db2" providerId="ADAL" clId="{875261D5-25D3-475D-ACB6-809520C63DE7}" dt="2023-01-26T13:32:34.133" v="1867" actId="1076"/>
          <ac:spMkLst>
            <pc:docMk/>
            <pc:sldMk cId="123089539" sldId="256"/>
            <ac:spMk id="36" creationId="{3A54AB71-796D-0294-6857-8266239E6E80}"/>
          </ac:spMkLst>
        </pc:spChg>
        <pc:spChg chg="add mod">
          <ac:chgData name="Jonathan Vella-Blake" userId="d23ce8d0-b4fb-44ce-a390-57dea0071db2" providerId="ADAL" clId="{875261D5-25D3-475D-ACB6-809520C63DE7}" dt="2023-01-26T13:32:34.133" v="1867" actId="1076"/>
          <ac:spMkLst>
            <pc:docMk/>
            <pc:sldMk cId="123089539" sldId="256"/>
            <ac:spMk id="37" creationId="{9F7ED84B-0B74-A432-E59C-3D0EFEF562E1}"/>
          </ac:spMkLst>
        </pc:spChg>
        <pc:spChg chg="del">
          <ac:chgData name="Jonathan Vella-Blake" userId="d23ce8d0-b4fb-44ce-a390-57dea0071db2" providerId="ADAL" clId="{875261D5-25D3-475D-ACB6-809520C63DE7}" dt="2023-01-25T15:58:11.213" v="81" actId="478"/>
          <ac:spMkLst>
            <pc:docMk/>
            <pc:sldMk cId="123089539" sldId="256"/>
            <ac:spMk id="38" creationId="{DDC42ED5-9A56-46C8-958A-8EAFA59C06C1}"/>
          </ac:spMkLst>
        </pc:spChg>
        <pc:spChg chg="add del mod">
          <ac:chgData name="Jonathan Vella-Blake" userId="d23ce8d0-b4fb-44ce-a390-57dea0071db2" providerId="ADAL" clId="{875261D5-25D3-475D-ACB6-809520C63DE7}" dt="2023-01-26T11:49:36.015" v="1277" actId="478"/>
          <ac:spMkLst>
            <pc:docMk/>
            <pc:sldMk cId="123089539" sldId="256"/>
            <ac:spMk id="39" creationId="{EB0144EC-6246-1390-6510-EEAA4563A93E}"/>
          </ac:spMkLst>
        </pc:spChg>
        <pc:spChg chg="add del mod">
          <ac:chgData name="Jonathan Vella-Blake" userId="d23ce8d0-b4fb-44ce-a390-57dea0071db2" providerId="ADAL" clId="{875261D5-25D3-475D-ACB6-809520C63DE7}" dt="2023-01-26T11:51:47.108" v="1326" actId="478"/>
          <ac:spMkLst>
            <pc:docMk/>
            <pc:sldMk cId="123089539" sldId="256"/>
            <ac:spMk id="40" creationId="{12B93EC3-F6FC-847F-BE04-772B7EC37F2F}"/>
          </ac:spMkLst>
        </pc:spChg>
        <pc:spChg chg="del">
          <ac:chgData name="Jonathan Vella-Blake" userId="d23ce8d0-b4fb-44ce-a390-57dea0071db2" providerId="ADAL" clId="{875261D5-25D3-475D-ACB6-809520C63DE7}" dt="2023-01-25T15:58:03.834" v="77" actId="478"/>
          <ac:spMkLst>
            <pc:docMk/>
            <pc:sldMk cId="123089539" sldId="256"/>
            <ac:spMk id="40" creationId="{13BD3EDE-F488-4CAD-AC91-E22D3179373C}"/>
          </ac:spMkLst>
        </pc:spChg>
        <pc:spChg chg="del">
          <ac:chgData name="Jonathan Vella-Blake" userId="d23ce8d0-b4fb-44ce-a390-57dea0071db2" providerId="ADAL" clId="{875261D5-25D3-475D-ACB6-809520C63DE7}" dt="2023-01-25T15:58:03.834" v="77" actId="478"/>
          <ac:spMkLst>
            <pc:docMk/>
            <pc:sldMk cId="123089539" sldId="256"/>
            <ac:spMk id="42" creationId="{AA30ACE2-2E0C-43E8-B38F-A5D95787B004}"/>
          </ac:spMkLst>
        </pc:spChg>
        <pc:spChg chg="del">
          <ac:chgData name="Jonathan Vella-Blake" userId="d23ce8d0-b4fb-44ce-a390-57dea0071db2" providerId="ADAL" clId="{875261D5-25D3-475D-ACB6-809520C63DE7}" dt="2023-01-25T15:58:03.834" v="77" actId="478"/>
          <ac:spMkLst>
            <pc:docMk/>
            <pc:sldMk cId="123089539" sldId="256"/>
            <ac:spMk id="43" creationId="{A6B9822D-CC89-4A8B-A1FC-276EA65A2F75}"/>
          </ac:spMkLst>
        </pc:spChg>
        <pc:spChg chg="add mod">
          <ac:chgData name="Jonathan Vella-Blake" userId="d23ce8d0-b4fb-44ce-a390-57dea0071db2" providerId="ADAL" clId="{875261D5-25D3-475D-ACB6-809520C63DE7}" dt="2023-01-26T13:32:34.133" v="1867" actId="1076"/>
          <ac:spMkLst>
            <pc:docMk/>
            <pc:sldMk cId="123089539" sldId="256"/>
            <ac:spMk id="45" creationId="{6C78E6D0-F97D-5655-6375-434F99ACD59F}"/>
          </ac:spMkLst>
        </pc:spChg>
        <pc:spChg chg="del">
          <ac:chgData name="Jonathan Vella-Blake" userId="d23ce8d0-b4fb-44ce-a390-57dea0071db2" providerId="ADAL" clId="{875261D5-25D3-475D-ACB6-809520C63DE7}" dt="2023-01-25T15:58:03.834" v="77" actId="478"/>
          <ac:spMkLst>
            <pc:docMk/>
            <pc:sldMk cId="123089539" sldId="256"/>
            <ac:spMk id="45" creationId="{B5689217-476A-4601-B970-C3DF5FF135B6}"/>
          </ac:spMkLst>
        </pc:spChg>
        <pc:spChg chg="add mod">
          <ac:chgData name="Jonathan Vella-Blake" userId="d23ce8d0-b4fb-44ce-a390-57dea0071db2" providerId="ADAL" clId="{875261D5-25D3-475D-ACB6-809520C63DE7}" dt="2023-01-26T13:32:34.133" v="1867" actId="1076"/>
          <ac:spMkLst>
            <pc:docMk/>
            <pc:sldMk cId="123089539" sldId="256"/>
            <ac:spMk id="46" creationId="{1FE5C662-4A6B-9C2D-7190-488B84CBCC54}"/>
          </ac:spMkLst>
        </pc:spChg>
        <pc:spChg chg="del">
          <ac:chgData name="Jonathan Vella-Blake" userId="d23ce8d0-b4fb-44ce-a390-57dea0071db2" providerId="ADAL" clId="{875261D5-25D3-475D-ACB6-809520C63DE7}" dt="2023-01-25T15:58:03.834" v="77" actId="478"/>
          <ac:spMkLst>
            <pc:docMk/>
            <pc:sldMk cId="123089539" sldId="256"/>
            <ac:spMk id="46" creationId="{BC999569-7B1C-4065-88DB-3285A906811D}"/>
          </ac:spMkLst>
        </pc:spChg>
        <pc:spChg chg="del">
          <ac:chgData name="Jonathan Vella-Blake" userId="d23ce8d0-b4fb-44ce-a390-57dea0071db2" providerId="ADAL" clId="{875261D5-25D3-475D-ACB6-809520C63DE7}" dt="2023-01-25T15:58:03.834" v="77" actId="478"/>
          <ac:spMkLst>
            <pc:docMk/>
            <pc:sldMk cId="123089539" sldId="256"/>
            <ac:spMk id="47" creationId="{84113C3D-4E0D-4D49-AFCB-F848E631CD13}"/>
          </ac:spMkLst>
        </pc:spChg>
        <pc:spChg chg="add del mod">
          <ac:chgData name="Jonathan Vella-Blake" userId="d23ce8d0-b4fb-44ce-a390-57dea0071db2" providerId="ADAL" clId="{875261D5-25D3-475D-ACB6-809520C63DE7}" dt="2023-01-26T11:51:44.438" v="1324" actId="478"/>
          <ac:spMkLst>
            <pc:docMk/>
            <pc:sldMk cId="123089539" sldId="256"/>
            <ac:spMk id="48" creationId="{56EDCEFA-E2E5-AF76-EE89-A297380B986B}"/>
          </ac:spMkLst>
        </pc:spChg>
        <pc:spChg chg="del">
          <ac:chgData name="Jonathan Vella-Blake" userId="d23ce8d0-b4fb-44ce-a390-57dea0071db2" providerId="ADAL" clId="{875261D5-25D3-475D-ACB6-809520C63DE7}" dt="2023-01-25T15:58:03.834" v="77" actId="478"/>
          <ac:spMkLst>
            <pc:docMk/>
            <pc:sldMk cId="123089539" sldId="256"/>
            <ac:spMk id="48" creationId="{69EAD169-1B66-4DE0-9F6F-DCD0B1218A7E}"/>
          </ac:spMkLst>
        </pc:spChg>
        <pc:spChg chg="del">
          <ac:chgData name="Jonathan Vella-Blake" userId="d23ce8d0-b4fb-44ce-a390-57dea0071db2" providerId="ADAL" clId="{875261D5-25D3-475D-ACB6-809520C63DE7}" dt="2023-01-25T15:58:14.583" v="82" actId="478"/>
          <ac:spMkLst>
            <pc:docMk/>
            <pc:sldMk cId="123089539" sldId="256"/>
            <ac:spMk id="50" creationId="{F99E0C32-A044-4B8B-9739-A1418820A6A4}"/>
          </ac:spMkLst>
        </pc:spChg>
        <pc:spChg chg="del">
          <ac:chgData name="Jonathan Vella-Blake" userId="d23ce8d0-b4fb-44ce-a390-57dea0071db2" providerId="ADAL" clId="{875261D5-25D3-475D-ACB6-809520C63DE7}" dt="2023-01-25T15:58:03.834" v="77" actId="478"/>
          <ac:spMkLst>
            <pc:docMk/>
            <pc:sldMk cId="123089539" sldId="256"/>
            <ac:spMk id="51" creationId="{EA5983DB-027E-4E2D-A49F-1EED0DA49BB2}"/>
          </ac:spMkLst>
        </pc:spChg>
        <pc:spChg chg="del">
          <ac:chgData name="Jonathan Vella-Blake" userId="d23ce8d0-b4fb-44ce-a390-57dea0071db2" providerId="ADAL" clId="{875261D5-25D3-475D-ACB6-809520C63DE7}" dt="2023-01-25T15:58:03.834" v="77" actId="478"/>
          <ac:spMkLst>
            <pc:docMk/>
            <pc:sldMk cId="123089539" sldId="256"/>
            <ac:spMk id="57" creationId="{41814CF0-F821-4037-AD6C-B15D4328EC62}"/>
          </ac:spMkLst>
        </pc:spChg>
        <pc:spChg chg="del">
          <ac:chgData name="Jonathan Vella-Blake" userId="d23ce8d0-b4fb-44ce-a390-57dea0071db2" providerId="ADAL" clId="{875261D5-25D3-475D-ACB6-809520C63DE7}" dt="2023-01-25T15:58:03.834" v="77" actId="478"/>
          <ac:spMkLst>
            <pc:docMk/>
            <pc:sldMk cId="123089539" sldId="256"/>
            <ac:spMk id="58" creationId="{47336E78-9AF2-417C-AA0F-0AF0D8F56841}"/>
          </ac:spMkLst>
        </pc:spChg>
        <pc:spChg chg="add mod">
          <ac:chgData name="Jonathan Vella-Blake" userId="d23ce8d0-b4fb-44ce-a390-57dea0071db2" providerId="ADAL" clId="{875261D5-25D3-475D-ACB6-809520C63DE7}" dt="2023-01-26T12:00:37.939" v="1526" actId="1076"/>
          <ac:spMkLst>
            <pc:docMk/>
            <pc:sldMk cId="123089539" sldId="256"/>
            <ac:spMk id="59" creationId="{0A089B96-FC2C-2091-5571-39E49D4009D2}"/>
          </ac:spMkLst>
        </pc:spChg>
        <pc:spChg chg="add mod">
          <ac:chgData name="Jonathan Vella-Blake" userId="d23ce8d0-b4fb-44ce-a390-57dea0071db2" providerId="ADAL" clId="{875261D5-25D3-475D-ACB6-809520C63DE7}" dt="2023-01-26T12:00:37.939" v="1526" actId="1076"/>
          <ac:spMkLst>
            <pc:docMk/>
            <pc:sldMk cId="123089539" sldId="256"/>
            <ac:spMk id="60" creationId="{F285A141-BD24-3951-EEBF-6A7A43FC8532}"/>
          </ac:spMkLst>
        </pc:spChg>
        <pc:spChg chg="add mod">
          <ac:chgData name="Jonathan Vella-Blake" userId="d23ce8d0-b4fb-44ce-a390-57dea0071db2" providerId="ADAL" clId="{875261D5-25D3-475D-ACB6-809520C63DE7}" dt="2023-01-26T12:00:37.939" v="1526" actId="1076"/>
          <ac:spMkLst>
            <pc:docMk/>
            <pc:sldMk cId="123089539" sldId="256"/>
            <ac:spMk id="61" creationId="{07EA2DC4-C9C3-C0F5-107B-880A2B322B84}"/>
          </ac:spMkLst>
        </pc:spChg>
        <pc:spChg chg="del">
          <ac:chgData name="Jonathan Vella-Blake" userId="d23ce8d0-b4fb-44ce-a390-57dea0071db2" providerId="ADAL" clId="{875261D5-25D3-475D-ACB6-809520C63DE7}" dt="2023-01-25T15:58:14.583" v="82" actId="478"/>
          <ac:spMkLst>
            <pc:docMk/>
            <pc:sldMk cId="123089539" sldId="256"/>
            <ac:spMk id="61" creationId="{BF2706E5-1902-48BD-9916-9730D3A69DE9}"/>
          </ac:spMkLst>
        </pc:spChg>
        <pc:spChg chg="del">
          <ac:chgData name="Jonathan Vella-Blake" userId="d23ce8d0-b4fb-44ce-a390-57dea0071db2" providerId="ADAL" clId="{875261D5-25D3-475D-ACB6-809520C63DE7}" dt="2023-01-25T15:58:03.834" v="77" actId="478"/>
          <ac:spMkLst>
            <pc:docMk/>
            <pc:sldMk cId="123089539" sldId="256"/>
            <ac:spMk id="62" creationId="{9F955ACB-1F5A-49E6-8414-0855E631154B}"/>
          </ac:spMkLst>
        </pc:spChg>
        <pc:spChg chg="del">
          <ac:chgData name="Jonathan Vella-Blake" userId="d23ce8d0-b4fb-44ce-a390-57dea0071db2" providerId="ADAL" clId="{875261D5-25D3-475D-ACB6-809520C63DE7}" dt="2023-01-25T15:58:03.834" v="77" actId="478"/>
          <ac:spMkLst>
            <pc:docMk/>
            <pc:sldMk cId="123089539" sldId="256"/>
            <ac:spMk id="63" creationId="{1BAABAC3-6230-4B7C-8369-AEDDA340C96A}"/>
          </ac:spMkLst>
        </pc:spChg>
        <pc:spChg chg="del">
          <ac:chgData name="Jonathan Vella-Blake" userId="d23ce8d0-b4fb-44ce-a390-57dea0071db2" providerId="ADAL" clId="{875261D5-25D3-475D-ACB6-809520C63DE7}" dt="2023-01-25T15:58:03.834" v="77" actId="478"/>
          <ac:spMkLst>
            <pc:docMk/>
            <pc:sldMk cId="123089539" sldId="256"/>
            <ac:spMk id="64" creationId="{E8D61B92-93AD-4797-93B0-06CC03F5E871}"/>
          </ac:spMkLst>
        </pc:spChg>
        <pc:spChg chg="del">
          <ac:chgData name="Jonathan Vella-Blake" userId="d23ce8d0-b4fb-44ce-a390-57dea0071db2" providerId="ADAL" clId="{875261D5-25D3-475D-ACB6-809520C63DE7}" dt="2023-01-25T15:58:14.583" v="82" actId="478"/>
          <ac:spMkLst>
            <pc:docMk/>
            <pc:sldMk cId="123089539" sldId="256"/>
            <ac:spMk id="67" creationId="{46E4AAD9-4BC1-4E62-BB23-17A20414B22C}"/>
          </ac:spMkLst>
        </pc:spChg>
        <pc:spChg chg="del">
          <ac:chgData name="Jonathan Vella-Blake" userId="d23ce8d0-b4fb-44ce-a390-57dea0071db2" providerId="ADAL" clId="{875261D5-25D3-475D-ACB6-809520C63DE7}" dt="2023-01-25T15:58:03.834" v="77" actId="478"/>
          <ac:spMkLst>
            <pc:docMk/>
            <pc:sldMk cId="123089539" sldId="256"/>
            <ac:spMk id="68" creationId="{2F6968FE-E40E-44B1-8703-19974A26A3F4}"/>
          </ac:spMkLst>
        </pc:spChg>
        <pc:spChg chg="del">
          <ac:chgData name="Jonathan Vella-Blake" userId="d23ce8d0-b4fb-44ce-a390-57dea0071db2" providerId="ADAL" clId="{875261D5-25D3-475D-ACB6-809520C63DE7}" dt="2023-01-25T15:58:03.834" v="77" actId="478"/>
          <ac:spMkLst>
            <pc:docMk/>
            <pc:sldMk cId="123089539" sldId="256"/>
            <ac:spMk id="69" creationId="{9741C5F7-E29F-41FC-AB2F-B138ECFE76B8}"/>
          </ac:spMkLst>
        </pc:spChg>
        <pc:spChg chg="del">
          <ac:chgData name="Jonathan Vella-Blake" userId="d23ce8d0-b4fb-44ce-a390-57dea0071db2" providerId="ADAL" clId="{875261D5-25D3-475D-ACB6-809520C63DE7}" dt="2023-01-25T15:58:03.834" v="77" actId="478"/>
          <ac:spMkLst>
            <pc:docMk/>
            <pc:sldMk cId="123089539" sldId="256"/>
            <ac:spMk id="70" creationId="{C5F34D49-4A1C-4D5E-8FEB-012C66633A3B}"/>
          </ac:spMkLst>
        </pc:spChg>
        <pc:spChg chg="del">
          <ac:chgData name="Jonathan Vella-Blake" userId="d23ce8d0-b4fb-44ce-a390-57dea0071db2" providerId="ADAL" clId="{875261D5-25D3-475D-ACB6-809520C63DE7}" dt="2023-01-25T15:58:14.583" v="82" actId="478"/>
          <ac:spMkLst>
            <pc:docMk/>
            <pc:sldMk cId="123089539" sldId="256"/>
            <ac:spMk id="73" creationId="{2E0C9232-95EE-47D8-BFDB-D2ED2C23CE16}"/>
          </ac:spMkLst>
        </pc:spChg>
        <pc:spChg chg="del">
          <ac:chgData name="Jonathan Vella-Blake" userId="d23ce8d0-b4fb-44ce-a390-57dea0071db2" providerId="ADAL" clId="{875261D5-25D3-475D-ACB6-809520C63DE7}" dt="2023-01-25T15:58:03.834" v="77" actId="478"/>
          <ac:spMkLst>
            <pc:docMk/>
            <pc:sldMk cId="123089539" sldId="256"/>
            <ac:spMk id="74" creationId="{86012E7E-6E89-4907-9991-250CCC33688D}"/>
          </ac:spMkLst>
        </pc:spChg>
        <pc:spChg chg="del">
          <ac:chgData name="Jonathan Vella-Blake" userId="d23ce8d0-b4fb-44ce-a390-57dea0071db2" providerId="ADAL" clId="{875261D5-25D3-475D-ACB6-809520C63DE7}" dt="2023-01-25T15:58:03.834" v="77" actId="478"/>
          <ac:spMkLst>
            <pc:docMk/>
            <pc:sldMk cId="123089539" sldId="256"/>
            <ac:spMk id="80" creationId="{43AF19E7-F595-471F-B33D-BFC357087C49}"/>
          </ac:spMkLst>
        </pc:spChg>
        <pc:spChg chg="del">
          <ac:chgData name="Jonathan Vella-Blake" userId="d23ce8d0-b4fb-44ce-a390-57dea0071db2" providerId="ADAL" clId="{875261D5-25D3-475D-ACB6-809520C63DE7}" dt="2023-01-25T15:58:03.834" v="77" actId="478"/>
          <ac:spMkLst>
            <pc:docMk/>
            <pc:sldMk cId="123089539" sldId="256"/>
            <ac:spMk id="81" creationId="{3727E89C-B6B9-4AAD-8285-A4FC73A9BA19}"/>
          </ac:spMkLst>
        </pc:spChg>
        <pc:spChg chg="del">
          <ac:chgData name="Jonathan Vella-Blake" userId="d23ce8d0-b4fb-44ce-a390-57dea0071db2" providerId="ADAL" clId="{875261D5-25D3-475D-ACB6-809520C63DE7}" dt="2023-01-25T15:58:14.583" v="82" actId="478"/>
          <ac:spMkLst>
            <pc:docMk/>
            <pc:sldMk cId="123089539" sldId="256"/>
            <ac:spMk id="83" creationId="{DD563606-6999-498E-B88B-EE85C071488A}"/>
          </ac:spMkLst>
        </pc:spChg>
        <pc:spChg chg="del">
          <ac:chgData name="Jonathan Vella-Blake" userId="d23ce8d0-b4fb-44ce-a390-57dea0071db2" providerId="ADAL" clId="{875261D5-25D3-475D-ACB6-809520C63DE7}" dt="2023-01-25T15:58:03.834" v="77" actId="478"/>
          <ac:spMkLst>
            <pc:docMk/>
            <pc:sldMk cId="123089539" sldId="256"/>
            <ac:spMk id="84" creationId="{F1C81A2C-E7DA-440E-8633-73F778A495C8}"/>
          </ac:spMkLst>
        </pc:spChg>
        <pc:spChg chg="add del mod">
          <ac:chgData name="Jonathan Vella-Blake" userId="d23ce8d0-b4fb-44ce-a390-57dea0071db2" providerId="ADAL" clId="{875261D5-25D3-475D-ACB6-809520C63DE7}" dt="2023-01-26T11:33:44.823" v="973"/>
          <ac:spMkLst>
            <pc:docMk/>
            <pc:sldMk cId="123089539" sldId="256"/>
            <ac:spMk id="1025" creationId="{A6428EDB-ED72-2731-9683-A661D9BCF674}"/>
          </ac:spMkLst>
        </pc:spChg>
        <pc:spChg chg="add del mod">
          <ac:chgData name="Jonathan Vella-Blake" userId="d23ce8d0-b4fb-44ce-a390-57dea0071db2" providerId="ADAL" clId="{875261D5-25D3-475D-ACB6-809520C63DE7}" dt="2023-01-26T11:33:44.823" v="973"/>
          <ac:spMkLst>
            <pc:docMk/>
            <pc:sldMk cId="123089539" sldId="256"/>
            <ac:spMk id="1026" creationId="{14C1C541-0744-3880-416D-5E169F671C7A}"/>
          </ac:spMkLst>
        </pc:spChg>
        <pc:spChg chg="add mod">
          <ac:chgData name="Jonathan Vella-Blake" userId="d23ce8d0-b4fb-44ce-a390-57dea0071db2" providerId="ADAL" clId="{875261D5-25D3-475D-ACB6-809520C63DE7}" dt="2023-01-26T12:00:37.939" v="1526" actId="1076"/>
          <ac:spMkLst>
            <pc:docMk/>
            <pc:sldMk cId="123089539" sldId="256"/>
            <ac:spMk id="1027" creationId="{218503E5-64EE-C115-B7FD-1F9CC388D8F2}"/>
          </ac:spMkLst>
        </pc:spChg>
        <pc:spChg chg="add mod">
          <ac:chgData name="Jonathan Vella-Blake" userId="d23ce8d0-b4fb-44ce-a390-57dea0071db2" providerId="ADAL" clId="{875261D5-25D3-475D-ACB6-809520C63DE7}" dt="2023-01-26T12:00:37.939" v="1526" actId="1076"/>
          <ac:spMkLst>
            <pc:docMk/>
            <pc:sldMk cId="123089539" sldId="256"/>
            <ac:spMk id="1028" creationId="{8ED33CFA-BA5F-7A4C-2F29-A6FEA0A84588}"/>
          </ac:spMkLst>
        </pc:spChg>
        <pc:spChg chg="add del mod">
          <ac:chgData name="Jonathan Vella-Blake" userId="d23ce8d0-b4fb-44ce-a390-57dea0071db2" providerId="ADAL" clId="{875261D5-25D3-475D-ACB6-809520C63DE7}" dt="2023-01-26T11:34:02.784" v="979"/>
          <ac:spMkLst>
            <pc:docMk/>
            <pc:sldMk cId="123089539" sldId="256"/>
            <ac:spMk id="1031" creationId="{EA56A379-1C1F-7DF5-CB22-63ECD9D9FCCF}"/>
          </ac:spMkLst>
        </pc:spChg>
        <pc:spChg chg="add del mod">
          <ac:chgData name="Jonathan Vella-Blake" userId="d23ce8d0-b4fb-44ce-a390-57dea0071db2" providerId="ADAL" clId="{875261D5-25D3-475D-ACB6-809520C63DE7}" dt="2023-01-26T11:34:02.784" v="979"/>
          <ac:spMkLst>
            <pc:docMk/>
            <pc:sldMk cId="123089539" sldId="256"/>
            <ac:spMk id="1033" creationId="{81344E97-D78B-0AB2-A265-0E9D369132CC}"/>
          </ac:spMkLst>
        </pc:spChg>
        <pc:spChg chg="add mod">
          <ac:chgData name="Jonathan Vella-Blake" userId="d23ce8d0-b4fb-44ce-a390-57dea0071db2" providerId="ADAL" clId="{875261D5-25D3-475D-ACB6-809520C63DE7}" dt="2023-01-26T12:00:37.939" v="1526" actId="1076"/>
          <ac:spMkLst>
            <pc:docMk/>
            <pc:sldMk cId="123089539" sldId="256"/>
            <ac:spMk id="1036" creationId="{6496AE26-FB58-00BC-EF6E-E2B1AC644AEB}"/>
          </ac:spMkLst>
        </pc:spChg>
        <pc:spChg chg="add mod">
          <ac:chgData name="Jonathan Vella-Blake" userId="d23ce8d0-b4fb-44ce-a390-57dea0071db2" providerId="ADAL" clId="{875261D5-25D3-475D-ACB6-809520C63DE7}" dt="2023-01-26T12:00:37.939" v="1526" actId="1076"/>
          <ac:spMkLst>
            <pc:docMk/>
            <pc:sldMk cId="123089539" sldId="256"/>
            <ac:spMk id="1037" creationId="{ABEBAD18-4D3F-D99D-2373-D09137A0436A}"/>
          </ac:spMkLst>
        </pc:spChg>
        <pc:spChg chg="add mod">
          <ac:chgData name="Jonathan Vella-Blake" userId="d23ce8d0-b4fb-44ce-a390-57dea0071db2" providerId="ADAL" clId="{875261D5-25D3-475D-ACB6-809520C63DE7}" dt="2023-01-26T12:00:37.939" v="1526" actId="1076"/>
          <ac:spMkLst>
            <pc:docMk/>
            <pc:sldMk cId="123089539" sldId="256"/>
            <ac:spMk id="1039" creationId="{8E9B4C5B-D33C-F555-D9CE-ACB0B8628547}"/>
          </ac:spMkLst>
        </pc:spChg>
        <pc:spChg chg="add mod">
          <ac:chgData name="Jonathan Vella-Blake" userId="d23ce8d0-b4fb-44ce-a390-57dea0071db2" providerId="ADAL" clId="{875261D5-25D3-475D-ACB6-809520C63DE7}" dt="2023-01-26T12:00:37.939" v="1526" actId="1076"/>
          <ac:spMkLst>
            <pc:docMk/>
            <pc:sldMk cId="123089539" sldId="256"/>
            <ac:spMk id="1040" creationId="{FA5CDDD9-22F3-D480-2460-85A926EBD25F}"/>
          </ac:spMkLst>
        </pc:spChg>
        <pc:spChg chg="add mod">
          <ac:chgData name="Jonathan Vella-Blake" userId="d23ce8d0-b4fb-44ce-a390-57dea0071db2" providerId="ADAL" clId="{875261D5-25D3-475D-ACB6-809520C63DE7}" dt="2023-01-26T12:00:37.939" v="1526" actId="1076"/>
          <ac:spMkLst>
            <pc:docMk/>
            <pc:sldMk cId="123089539" sldId="256"/>
            <ac:spMk id="1042" creationId="{E6046BA9-2E39-8DB7-776E-99C6F18616B2}"/>
          </ac:spMkLst>
        </pc:spChg>
        <pc:spChg chg="add mod">
          <ac:chgData name="Jonathan Vella-Blake" userId="d23ce8d0-b4fb-44ce-a390-57dea0071db2" providerId="ADAL" clId="{875261D5-25D3-475D-ACB6-809520C63DE7}" dt="2023-01-26T12:00:37.939" v="1526" actId="1076"/>
          <ac:spMkLst>
            <pc:docMk/>
            <pc:sldMk cId="123089539" sldId="256"/>
            <ac:spMk id="1043" creationId="{9217352C-4B83-E4A5-BDF1-D38204FD1864}"/>
          </ac:spMkLst>
        </pc:spChg>
        <pc:spChg chg="add mod">
          <ac:chgData name="Jonathan Vella-Blake" userId="d23ce8d0-b4fb-44ce-a390-57dea0071db2" providerId="ADAL" clId="{875261D5-25D3-475D-ACB6-809520C63DE7}" dt="2023-01-26T12:00:37.939" v="1526" actId="1076"/>
          <ac:spMkLst>
            <pc:docMk/>
            <pc:sldMk cId="123089539" sldId="256"/>
            <ac:spMk id="1045" creationId="{2BF829CB-519E-AF5B-10B2-55A5A03AE28F}"/>
          </ac:spMkLst>
        </pc:spChg>
        <pc:spChg chg="add mod">
          <ac:chgData name="Jonathan Vella-Blake" userId="d23ce8d0-b4fb-44ce-a390-57dea0071db2" providerId="ADAL" clId="{875261D5-25D3-475D-ACB6-809520C63DE7}" dt="2023-01-26T12:00:37.939" v="1526" actId="1076"/>
          <ac:spMkLst>
            <pc:docMk/>
            <pc:sldMk cId="123089539" sldId="256"/>
            <ac:spMk id="1046" creationId="{89CE2789-A6B0-F630-E3C5-C076B2AC738C}"/>
          </ac:spMkLst>
        </pc:spChg>
        <pc:spChg chg="add mod">
          <ac:chgData name="Jonathan Vella-Blake" userId="d23ce8d0-b4fb-44ce-a390-57dea0071db2" providerId="ADAL" clId="{875261D5-25D3-475D-ACB6-809520C63DE7}" dt="2023-01-26T12:00:37.939" v="1526" actId="1076"/>
          <ac:spMkLst>
            <pc:docMk/>
            <pc:sldMk cId="123089539" sldId="256"/>
            <ac:spMk id="1048" creationId="{ED8FC340-36F2-8FBD-6855-C5333E3F1173}"/>
          </ac:spMkLst>
        </pc:spChg>
        <pc:spChg chg="add mod">
          <ac:chgData name="Jonathan Vella-Blake" userId="d23ce8d0-b4fb-44ce-a390-57dea0071db2" providerId="ADAL" clId="{875261D5-25D3-475D-ACB6-809520C63DE7}" dt="2023-01-26T12:00:37.939" v="1526" actId="1076"/>
          <ac:spMkLst>
            <pc:docMk/>
            <pc:sldMk cId="123089539" sldId="256"/>
            <ac:spMk id="1049" creationId="{C329A895-F1B5-982A-A4A7-7B105E7C1B86}"/>
          </ac:spMkLst>
        </pc:spChg>
        <pc:spChg chg="add mod">
          <ac:chgData name="Jonathan Vella-Blake" userId="d23ce8d0-b4fb-44ce-a390-57dea0071db2" providerId="ADAL" clId="{875261D5-25D3-475D-ACB6-809520C63DE7}" dt="2023-01-26T12:00:37.939" v="1526" actId="1076"/>
          <ac:spMkLst>
            <pc:docMk/>
            <pc:sldMk cId="123089539" sldId="256"/>
            <ac:spMk id="1051" creationId="{BA163DFD-BED2-04E9-DBB6-CF8138E1F90B}"/>
          </ac:spMkLst>
        </pc:spChg>
        <pc:spChg chg="add mod">
          <ac:chgData name="Jonathan Vella-Blake" userId="d23ce8d0-b4fb-44ce-a390-57dea0071db2" providerId="ADAL" clId="{875261D5-25D3-475D-ACB6-809520C63DE7}" dt="2023-01-26T12:00:37.939" v="1526" actId="1076"/>
          <ac:spMkLst>
            <pc:docMk/>
            <pc:sldMk cId="123089539" sldId="256"/>
            <ac:spMk id="1052" creationId="{DFB770B1-B527-C86D-34FE-5169CB8C6A15}"/>
          </ac:spMkLst>
        </pc:spChg>
        <pc:spChg chg="add mod">
          <ac:chgData name="Jonathan Vella-Blake" userId="d23ce8d0-b4fb-44ce-a390-57dea0071db2" providerId="ADAL" clId="{875261D5-25D3-475D-ACB6-809520C63DE7}" dt="2023-01-26T12:00:37.939" v="1526" actId="1076"/>
          <ac:spMkLst>
            <pc:docMk/>
            <pc:sldMk cId="123089539" sldId="256"/>
            <ac:spMk id="1066" creationId="{C6E830C6-88CD-9156-1DC9-EAEABBD628E9}"/>
          </ac:spMkLst>
        </pc:spChg>
        <pc:spChg chg="add mod">
          <ac:chgData name="Jonathan Vella-Blake" userId="d23ce8d0-b4fb-44ce-a390-57dea0071db2" providerId="ADAL" clId="{875261D5-25D3-475D-ACB6-809520C63DE7}" dt="2023-01-26T12:00:37.939" v="1526" actId="1076"/>
          <ac:spMkLst>
            <pc:docMk/>
            <pc:sldMk cId="123089539" sldId="256"/>
            <ac:spMk id="1067" creationId="{3559FAFC-8956-D629-B459-3FD509F469CE}"/>
          </ac:spMkLst>
        </pc:spChg>
        <pc:spChg chg="add mod">
          <ac:chgData name="Jonathan Vella-Blake" userId="d23ce8d0-b4fb-44ce-a390-57dea0071db2" providerId="ADAL" clId="{875261D5-25D3-475D-ACB6-809520C63DE7}" dt="2023-01-26T12:00:37.939" v="1526" actId="1076"/>
          <ac:spMkLst>
            <pc:docMk/>
            <pc:sldMk cId="123089539" sldId="256"/>
            <ac:spMk id="1068" creationId="{C8E77CE2-3211-562C-D31B-D04BA4D29ACA}"/>
          </ac:spMkLst>
        </pc:spChg>
        <pc:spChg chg="add mod">
          <ac:chgData name="Jonathan Vella-Blake" userId="d23ce8d0-b4fb-44ce-a390-57dea0071db2" providerId="ADAL" clId="{875261D5-25D3-475D-ACB6-809520C63DE7}" dt="2023-01-26T12:00:37.939" v="1526" actId="1076"/>
          <ac:spMkLst>
            <pc:docMk/>
            <pc:sldMk cId="123089539" sldId="256"/>
            <ac:spMk id="1069" creationId="{F1C46558-9690-3AE1-9B17-627CDE328F85}"/>
          </ac:spMkLst>
        </pc:spChg>
        <pc:spChg chg="add mod">
          <ac:chgData name="Jonathan Vella-Blake" userId="d23ce8d0-b4fb-44ce-a390-57dea0071db2" providerId="ADAL" clId="{875261D5-25D3-475D-ACB6-809520C63DE7}" dt="2023-01-26T12:00:37.939" v="1526" actId="1076"/>
          <ac:spMkLst>
            <pc:docMk/>
            <pc:sldMk cId="123089539" sldId="256"/>
            <ac:spMk id="1070" creationId="{212807DF-7210-027B-1519-61EA1432B99E}"/>
          </ac:spMkLst>
        </pc:spChg>
        <pc:spChg chg="add mod">
          <ac:chgData name="Jonathan Vella-Blake" userId="d23ce8d0-b4fb-44ce-a390-57dea0071db2" providerId="ADAL" clId="{875261D5-25D3-475D-ACB6-809520C63DE7}" dt="2023-01-26T12:00:37.939" v="1526" actId="1076"/>
          <ac:spMkLst>
            <pc:docMk/>
            <pc:sldMk cId="123089539" sldId="256"/>
            <ac:spMk id="1071" creationId="{E97AFD68-1005-766D-C6CD-FBC170C236F9}"/>
          </ac:spMkLst>
        </pc:spChg>
        <pc:spChg chg="add mod">
          <ac:chgData name="Jonathan Vella-Blake" userId="d23ce8d0-b4fb-44ce-a390-57dea0071db2" providerId="ADAL" clId="{875261D5-25D3-475D-ACB6-809520C63DE7}" dt="2023-01-26T12:00:37.939" v="1526" actId="1076"/>
          <ac:spMkLst>
            <pc:docMk/>
            <pc:sldMk cId="123089539" sldId="256"/>
            <ac:spMk id="1072" creationId="{BD3FFC0E-11A8-F2DE-0C3D-20DADD125656}"/>
          </ac:spMkLst>
        </pc:spChg>
        <pc:spChg chg="add mod">
          <ac:chgData name="Jonathan Vella-Blake" userId="d23ce8d0-b4fb-44ce-a390-57dea0071db2" providerId="ADAL" clId="{875261D5-25D3-475D-ACB6-809520C63DE7}" dt="2023-01-26T12:00:37.939" v="1526" actId="1076"/>
          <ac:spMkLst>
            <pc:docMk/>
            <pc:sldMk cId="123089539" sldId="256"/>
            <ac:spMk id="1073" creationId="{A4B60D17-E4FF-930E-65B2-6DB83D62C0DF}"/>
          </ac:spMkLst>
        </pc:spChg>
        <pc:spChg chg="add mod ord">
          <ac:chgData name="Jonathan Vella-Blake" userId="d23ce8d0-b4fb-44ce-a390-57dea0071db2" providerId="ADAL" clId="{875261D5-25D3-475D-ACB6-809520C63DE7}" dt="2023-01-26T13:21:17.004" v="1832" actId="1076"/>
          <ac:spMkLst>
            <pc:docMk/>
            <pc:sldMk cId="123089539" sldId="256"/>
            <ac:spMk id="1075" creationId="{3F6C7AAF-5831-94D1-A4E5-F1CBF84F89CD}"/>
          </ac:spMkLst>
        </pc:spChg>
        <pc:spChg chg="add mod">
          <ac:chgData name="Jonathan Vella-Blake" userId="d23ce8d0-b4fb-44ce-a390-57dea0071db2" providerId="ADAL" clId="{875261D5-25D3-475D-ACB6-809520C63DE7}" dt="2023-01-26T13:21:22.804" v="1833" actId="1076"/>
          <ac:spMkLst>
            <pc:docMk/>
            <pc:sldMk cId="123089539" sldId="256"/>
            <ac:spMk id="1077" creationId="{CA62C565-06DC-2B27-A08F-D4EC79BF5826}"/>
          </ac:spMkLst>
        </pc:spChg>
        <pc:spChg chg="add mod">
          <ac:chgData name="Jonathan Vella-Blake" userId="d23ce8d0-b4fb-44ce-a390-57dea0071db2" providerId="ADAL" clId="{875261D5-25D3-475D-ACB6-809520C63DE7}" dt="2023-01-26T13:21:09.961" v="1830" actId="1076"/>
          <ac:spMkLst>
            <pc:docMk/>
            <pc:sldMk cId="123089539" sldId="256"/>
            <ac:spMk id="1079" creationId="{D2713740-5B64-8D1D-5B64-720E5A5BE2D1}"/>
          </ac:spMkLst>
        </pc:spChg>
        <pc:spChg chg="add mod">
          <ac:chgData name="Jonathan Vella-Blake" userId="d23ce8d0-b4fb-44ce-a390-57dea0071db2" providerId="ADAL" clId="{875261D5-25D3-475D-ACB6-809520C63DE7}" dt="2023-01-26T13:21:09.961" v="1830" actId="1076"/>
          <ac:spMkLst>
            <pc:docMk/>
            <pc:sldMk cId="123089539" sldId="256"/>
            <ac:spMk id="1081" creationId="{4A108515-7F7E-20B0-8DA2-721F692DF158}"/>
          </ac:spMkLst>
        </pc:spChg>
        <pc:spChg chg="add del mod">
          <ac:chgData name="Jonathan Vella-Blake" userId="d23ce8d0-b4fb-44ce-a390-57dea0071db2" providerId="ADAL" clId="{875261D5-25D3-475D-ACB6-809520C63DE7}" dt="2023-01-26T13:32:03.220" v="1861" actId="478"/>
          <ac:spMkLst>
            <pc:docMk/>
            <pc:sldMk cId="123089539" sldId="256"/>
            <ac:spMk id="1082" creationId="{0C0A037A-423E-C002-5BF4-CC8FB4311F9E}"/>
          </ac:spMkLst>
        </pc:spChg>
        <pc:spChg chg="add mod">
          <ac:chgData name="Jonathan Vella-Blake" userId="d23ce8d0-b4fb-44ce-a390-57dea0071db2" providerId="ADAL" clId="{875261D5-25D3-475D-ACB6-809520C63DE7}" dt="2023-01-26T13:35:24.548" v="1932" actId="1076"/>
          <ac:spMkLst>
            <pc:docMk/>
            <pc:sldMk cId="123089539" sldId="256"/>
            <ac:spMk id="1083" creationId="{4E2F73F7-5054-1C37-4353-33880EB68DA0}"/>
          </ac:spMkLst>
        </pc:spChg>
        <pc:spChg chg="add mod">
          <ac:chgData name="Jonathan Vella-Blake" userId="d23ce8d0-b4fb-44ce-a390-57dea0071db2" providerId="ADAL" clId="{875261D5-25D3-475D-ACB6-809520C63DE7}" dt="2023-01-26T13:35:21.989" v="1931" actId="1076"/>
          <ac:spMkLst>
            <pc:docMk/>
            <pc:sldMk cId="123089539" sldId="256"/>
            <ac:spMk id="1084" creationId="{70587129-8733-65C0-0643-7ABC2AE7D97B}"/>
          </ac:spMkLst>
        </pc:spChg>
        <pc:spChg chg="add mod">
          <ac:chgData name="Jonathan Vella-Blake" userId="d23ce8d0-b4fb-44ce-a390-57dea0071db2" providerId="ADAL" clId="{875261D5-25D3-475D-ACB6-809520C63DE7}" dt="2023-01-26T13:35:17.437" v="1930" actId="1076"/>
          <ac:spMkLst>
            <pc:docMk/>
            <pc:sldMk cId="123089539" sldId="256"/>
            <ac:spMk id="1085" creationId="{D17D4A8F-B1E9-6CB2-2795-6D2CB50DBBA1}"/>
          </ac:spMkLst>
        </pc:spChg>
        <pc:spChg chg="add mod">
          <ac:chgData name="Jonathan Vella-Blake" userId="d23ce8d0-b4fb-44ce-a390-57dea0071db2" providerId="ADAL" clId="{875261D5-25D3-475D-ACB6-809520C63DE7}" dt="2023-01-26T13:35:13.340" v="1929" actId="1076"/>
          <ac:spMkLst>
            <pc:docMk/>
            <pc:sldMk cId="123089539" sldId="256"/>
            <ac:spMk id="1086" creationId="{16D260B1-5DDB-BC5C-0205-605527788614}"/>
          </ac:spMkLst>
        </pc:spChg>
        <pc:spChg chg="add mod">
          <ac:chgData name="Jonathan Vella-Blake" userId="d23ce8d0-b4fb-44ce-a390-57dea0071db2" providerId="ADAL" clId="{875261D5-25D3-475D-ACB6-809520C63DE7}" dt="2023-01-26T13:35:11.692" v="1928" actId="1076"/>
          <ac:spMkLst>
            <pc:docMk/>
            <pc:sldMk cId="123089539" sldId="256"/>
            <ac:spMk id="1087" creationId="{C90BDB42-A444-D45F-7FAA-E9E1913ECF60}"/>
          </ac:spMkLst>
        </pc:spChg>
        <pc:spChg chg="add mod">
          <ac:chgData name="Jonathan Vella-Blake" userId="d23ce8d0-b4fb-44ce-a390-57dea0071db2" providerId="ADAL" clId="{875261D5-25D3-475D-ACB6-809520C63DE7}" dt="2023-01-26T13:32:49.844" v="1870" actId="1076"/>
          <ac:spMkLst>
            <pc:docMk/>
            <pc:sldMk cId="123089539" sldId="256"/>
            <ac:spMk id="1088" creationId="{9BAAC645-7958-A620-7277-CBD2E394C845}"/>
          </ac:spMkLst>
        </pc:spChg>
        <pc:spChg chg="add mod">
          <ac:chgData name="Jonathan Vella-Blake" userId="d23ce8d0-b4fb-44ce-a390-57dea0071db2" providerId="ADAL" clId="{875261D5-25D3-475D-ACB6-809520C63DE7}" dt="2023-01-26T13:21:27.283" v="1834" actId="1076"/>
          <ac:spMkLst>
            <pc:docMk/>
            <pc:sldMk cId="123089539" sldId="256"/>
            <ac:spMk id="1089" creationId="{80B7598B-0927-F52F-06DD-5563844BB2B3}"/>
          </ac:spMkLst>
        </pc:spChg>
        <pc:spChg chg="add mod">
          <ac:chgData name="Jonathan Vella-Blake" userId="d23ce8d0-b4fb-44ce-a390-57dea0071db2" providerId="ADAL" clId="{875261D5-25D3-475D-ACB6-809520C63DE7}" dt="2023-01-26T13:21:09.961" v="1830" actId="1076"/>
          <ac:spMkLst>
            <pc:docMk/>
            <pc:sldMk cId="123089539" sldId="256"/>
            <ac:spMk id="1090" creationId="{A9E4F006-63C1-0450-C217-CD14299D9FB7}"/>
          </ac:spMkLst>
        </pc:spChg>
        <pc:spChg chg="add del mod">
          <ac:chgData name="Jonathan Vella-Blake" userId="d23ce8d0-b4fb-44ce-a390-57dea0071db2" providerId="ADAL" clId="{875261D5-25D3-475D-ACB6-809520C63DE7}" dt="2023-01-26T11:59:56.344" v="1519"/>
          <ac:spMkLst>
            <pc:docMk/>
            <pc:sldMk cId="123089539" sldId="256"/>
            <ac:spMk id="1091" creationId="{3421A6C2-0123-4AAB-D335-C683B2A819AE}"/>
          </ac:spMkLst>
        </pc:spChg>
        <pc:spChg chg="add del mod">
          <ac:chgData name="Jonathan Vella-Blake" userId="d23ce8d0-b4fb-44ce-a390-57dea0071db2" providerId="ADAL" clId="{875261D5-25D3-475D-ACB6-809520C63DE7}" dt="2023-01-26T13:32:00.024" v="1860" actId="478"/>
          <ac:spMkLst>
            <pc:docMk/>
            <pc:sldMk cId="123089539" sldId="256"/>
            <ac:spMk id="1092" creationId="{84779CAC-95D5-B23A-E16E-18085A3CAA96}"/>
          </ac:spMkLst>
        </pc:spChg>
        <pc:spChg chg="add mod">
          <ac:chgData name="Jonathan Vella-Blake" userId="d23ce8d0-b4fb-44ce-a390-57dea0071db2" providerId="ADAL" clId="{875261D5-25D3-475D-ACB6-809520C63DE7}" dt="2023-01-26T13:32:34.133" v="1867" actId="1076"/>
          <ac:spMkLst>
            <pc:docMk/>
            <pc:sldMk cId="123089539" sldId="256"/>
            <ac:spMk id="1093" creationId="{AEEC193F-4BC2-25BA-62E4-21D80BB22276}"/>
          </ac:spMkLst>
        </pc:spChg>
        <pc:spChg chg="add mod">
          <ac:chgData name="Jonathan Vella-Blake" userId="d23ce8d0-b4fb-44ce-a390-57dea0071db2" providerId="ADAL" clId="{875261D5-25D3-475D-ACB6-809520C63DE7}" dt="2023-01-26T13:32:34.133" v="1867" actId="1076"/>
          <ac:spMkLst>
            <pc:docMk/>
            <pc:sldMk cId="123089539" sldId="256"/>
            <ac:spMk id="1094" creationId="{41689D96-890F-428F-5C04-EFA60824AE0E}"/>
          </ac:spMkLst>
        </pc:spChg>
        <pc:spChg chg="add mod">
          <ac:chgData name="Jonathan Vella-Blake" userId="d23ce8d0-b4fb-44ce-a390-57dea0071db2" providerId="ADAL" clId="{875261D5-25D3-475D-ACB6-809520C63DE7}" dt="2023-01-26T13:32:34.133" v="1867" actId="1076"/>
          <ac:spMkLst>
            <pc:docMk/>
            <pc:sldMk cId="123089539" sldId="256"/>
            <ac:spMk id="1095" creationId="{AA50999B-4131-008D-50EA-AB6BDB393C8E}"/>
          </ac:spMkLst>
        </pc:spChg>
        <pc:spChg chg="add mod">
          <ac:chgData name="Jonathan Vella-Blake" userId="d23ce8d0-b4fb-44ce-a390-57dea0071db2" providerId="ADAL" clId="{875261D5-25D3-475D-ACB6-809520C63DE7}" dt="2023-01-26T13:32:34.133" v="1867" actId="1076"/>
          <ac:spMkLst>
            <pc:docMk/>
            <pc:sldMk cId="123089539" sldId="256"/>
            <ac:spMk id="1096" creationId="{B5A34D25-D934-9CC7-3821-81B7CA4EEF4A}"/>
          </ac:spMkLst>
        </pc:spChg>
        <pc:spChg chg="add mod">
          <ac:chgData name="Jonathan Vella-Blake" userId="d23ce8d0-b4fb-44ce-a390-57dea0071db2" providerId="ADAL" clId="{875261D5-25D3-475D-ACB6-809520C63DE7}" dt="2023-01-26T13:32:34.133" v="1867" actId="1076"/>
          <ac:spMkLst>
            <pc:docMk/>
            <pc:sldMk cId="123089539" sldId="256"/>
            <ac:spMk id="1099" creationId="{69DB93EB-8D5C-E2E5-A0C1-ACBF21F605DA}"/>
          </ac:spMkLst>
        </pc:spChg>
        <pc:spChg chg="add mod">
          <ac:chgData name="Jonathan Vella-Blake" userId="d23ce8d0-b4fb-44ce-a390-57dea0071db2" providerId="ADAL" clId="{875261D5-25D3-475D-ACB6-809520C63DE7}" dt="2023-01-26T13:32:42.404" v="1868" actId="1076"/>
          <ac:spMkLst>
            <pc:docMk/>
            <pc:sldMk cId="123089539" sldId="256"/>
            <ac:spMk id="1100" creationId="{B26E8CE4-7DCB-0AD8-ACD2-6D9DDDFA84C9}"/>
          </ac:spMkLst>
        </pc:spChg>
        <pc:spChg chg="add mod">
          <ac:chgData name="Jonathan Vella-Blake" userId="d23ce8d0-b4fb-44ce-a390-57dea0071db2" providerId="ADAL" clId="{875261D5-25D3-475D-ACB6-809520C63DE7}" dt="2023-01-26T13:21:00.324" v="1828" actId="1076"/>
          <ac:spMkLst>
            <pc:docMk/>
            <pc:sldMk cId="123089539" sldId="256"/>
            <ac:spMk id="1101" creationId="{CC190E8F-FBDA-8017-27EB-42D72043AEB2}"/>
          </ac:spMkLst>
        </pc:spChg>
        <pc:spChg chg="add mod">
          <ac:chgData name="Jonathan Vella-Blake" userId="d23ce8d0-b4fb-44ce-a390-57dea0071db2" providerId="ADAL" clId="{875261D5-25D3-475D-ACB6-809520C63DE7}" dt="2023-01-26T13:21:05.772" v="1829" actId="1076"/>
          <ac:spMkLst>
            <pc:docMk/>
            <pc:sldMk cId="123089539" sldId="256"/>
            <ac:spMk id="1102" creationId="{0561C5DF-08B2-DBE6-62EA-9074B83FDA9D}"/>
          </ac:spMkLst>
        </pc:spChg>
        <pc:spChg chg="add mod">
          <ac:chgData name="Jonathan Vella-Blake" userId="d23ce8d0-b4fb-44ce-a390-57dea0071db2" providerId="ADAL" clId="{875261D5-25D3-475D-ACB6-809520C63DE7}" dt="2023-01-26T13:33:10.567" v="1872" actId="1076"/>
          <ac:spMkLst>
            <pc:docMk/>
            <pc:sldMk cId="123089539" sldId="256"/>
            <ac:spMk id="1109" creationId="{0EE70F8C-6922-EBD7-B191-E94AAB780383}"/>
          </ac:spMkLst>
        </pc:spChg>
        <pc:spChg chg="add mod">
          <ac:chgData name="Jonathan Vella-Blake" userId="d23ce8d0-b4fb-44ce-a390-57dea0071db2" providerId="ADAL" clId="{875261D5-25D3-475D-ACB6-809520C63DE7}" dt="2023-01-26T13:33:10.567" v="1872" actId="1076"/>
          <ac:spMkLst>
            <pc:docMk/>
            <pc:sldMk cId="123089539" sldId="256"/>
            <ac:spMk id="1110" creationId="{7BDAAE48-EA9C-10D3-E3F1-322DBB6E9D17}"/>
          </ac:spMkLst>
        </pc:spChg>
        <pc:spChg chg="add mod">
          <ac:chgData name="Jonathan Vella-Blake" userId="d23ce8d0-b4fb-44ce-a390-57dea0071db2" providerId="ADAL" clId="{875261D5-25D3-475D-ACB6-809520C63DE7}" dt="2023-01-26T13:33:32.197" v="1884" actId="20577"/>
          <ac:spMkLst>
            <pc:docMk/>
            <pc:sldMk cId="123089539" sldId="256"/>
            <ac:spMk id="1112" creationId="{87A73927-19C7-405C-A580-B90E62FD6041}"/>
          </ac:spMkLst>
        </pc:spChg>
        <pc:spChg chg="add mod">
          <ac:chgData name="Jonathan Vella-Blake" userId="d23ce8d0-b4fb-44ce-a390-57dea0071db2" providerId="ADAL" clId="{875261D5-25D3-475D-ACB6-809520C63DE7}" dt="2023-01-26T13:33:40.803" v="1904" actId="20577"/>
          <ac:spMkLst>
            <pc:docMk/>
            <pc:sldMk cId="123089539" sldId="256"/>
            <ac:spMk id="1113" creationId="{92A712C8-6AA3-4BD3-CCED-A4AD9CB7B85A}"/>
          </ac:spMkLst>
        </pc:spChg>
        <pc:graphicFrameChg chg="del mod modGraphic">
          <ac:chgData name="Jonathan Vella-Blake" userId="d23ce8d0-b4fb-44ce-a390-57dea0071db2" providerId="ADAL" clId="{875261D5-25D3-475D-ACB6-809520C63DE7}" dt="2023-01-25T15:58:03.834" v="77" actId="478"/>
          <ac:graphicFrameMkLst>
            <pc:docMk/>
            <pc:sldMk cId="123089539" sldId="256"/>
            <ac:graphicFrameMk id="3" creationId="{00000000-0000-0000-0000-000000000000}"/>
          </ac:graphicFrameMkLst>
        </pc:graphicFrameChg>
        <pc:graphicFrameChg chg="add del mod modGraphic">
          <ac:chgData name="Jonathan Vella-Blake" userId="d23ce8d0-b4fb-44ce-a390-57dea0071db2" providerId="ADAL" clId="{875261D5-25D3-475D-ACB6-809520C63DE7}" dt="2023-01-26T11:29:16.302" v="872" actId="14100"/>
          <ac:graphicFrameMkLst>
            <pc:docMk/>
            <pc:sldMk cId="123089539" sldId="256"/>
            <ac:graphicFrameMk id="4" creationId="{00000000-0000-0000-0000-000000000000}"/>
          </ac:graphicFrameMkLst>
        </pc:graphicFrameChg>
        <pc:graphicFrameChg chg="del modGraphic">
          <ac:chgData name="Jonathan Vella-Blake" userId="d23ce8d0-b4fb-44ce-a390-57dea0071db2" providerId="ADAL" clId="{875261D5-25D3-475D-ACB6-809520C63DE7}" dt="2023-01-25T15:58:03.834" v="77" actId="478"/>
          <ac:graphicFrameMkLst>
            <pc:docMk/>
            <pc:sldMk cId="123089539" sldId="256"/>
            <ac:graphicFrameMk id="7" creationId="{127EED2C-40DA-6F4E-8561-BCF7EE4F12FE}"/>
          </ac:graphicFrameMkLst>
        </pc:graphicFrameChg>
        <pc:graphicFrameChg chg="add del mod modGraphic">
          <ac:chgData name="Jonathan Vella-Blake" userId="d23ce8d0-b4fb-44ce-a390-57dea0071db2" providerId="ADAL" clId="{875261D5-25D3-475D-ACB6-809520C63DE7}" dt="2023-01-26T11:29:25.013" v="874" actId="1076"/>
          <ac:graphicFrameMkLst>
            <pc:docMk/>
            <pc:sldMk cId="123089539" sldId="256"/>
            <ac:graphicFrameMk id="14" creationId="{C4E4E158-1D6E-A361-BA3E-7C62E20E2437}"/>
          </ac:graphicFrameMkLst>
        </pc:graphicFrameChg>
        <pc:graphicFrameChg chg="add del mod modGraphic">
          <ac:chgData name="Jonathan Vella-Blake" userId="d23ce8d0-b4fb-44ce-a390-57dea0071db2" providerId="ADAL" clId="{875261D5-25D3-475D-ACB6-809520C63DE7}" dt="2023-01-26T11:29:50.646" v="885" actId="14100"/>
          <ac:graphicFrameMkLst>
            <pc:docMk/>
            <pc:sldMk cId="123089539" sldId="256"/>
            <ac:graphicFrameMk id="53" creationId="{BFB39F30-258F-3EE7-998C-6204C6D2D964}"/>
          </ac:graphicFrameMkLst>
        </pc:graphicFrameChg>
        <pc:graphicFrameChg chg="add mod modGraphic">
          <ac:chgData name="Jonathan Vella-Blake" userId="d23ce8d0-b4fb-44ce-a390-57dea0071db2" providerId="ADAL" clId="{875261D5-25D3-475D-ACB6-809520C63DE7}" dt="2023-01-26T11:23:34.198" v="798" actId="14100"/>
          <ac:graphicFrameMkLst>
            <pc:docMk/>
            <pc:sldMk cId="123089539" sldId="256"/>
            <ac:graphicFrameMk id="54" creationId="{13B204C3-B9BE-5B11-CA42-8D8A864E1546}"/>
          </ac:graphicFrameMkLst>
        </pc:graphicFrameChg>
        <pc:graphicFrameChg chg="add mod modGraphic">
          <ac:chgData name="Jonathan Vella-Blake" userId="d23ce8d0-b4fb-44ce-a390-57dea0071db2" providerId="ADAL" clId="{875261D5-25D3-475D-ACB6-809520C63DE7}" dt="2023-01-26T11:23:42.774" v="799" actId="1076"/>
          <ac:graphicFrameMkLst>
            <pc:docMk/>
            <pc:sldMk cId="123089539" sldId="256"/>
            <ac:graphicFrameMk id="55" creationId="{092BAAA6-0380-EFB7-0C42-FB73C5E03E1E}"/>
          </ac:graphicFrameMkLst>
        </pc:graphicFrameChg>
        <pc:graphicFrameChg chg="add mod modGraphic">
          <ac:chgData name="Jonathan Vella-Blake" userId="d23ce8d0-b4fb-44ce-a390-57dea0071db2" providerId="ADAL" clId="{875261D5-25D3-475D-ACB6-809520C63DE7}" dt="2023-01-26T12:01:28.872" v="1535" actId="14100"/>
          <ac:graphicFrameMkLst>
            <pc:docMk/>
            <pc:sldMk cId="123089539" sldId="256"/>
            <ac:graphicFrameMk id="58" creationId="{394E563C-34DD-62B5-204C-89391BC7447F}"/>
          </ac:graphicFrameMkLst>
        </pc:graphicFrameChg>
        <pc:graphicFrameChg chg="del mod">
          <ac:chgData name="Jonathan Vella-Blake" userId="d23ce8d0-b4fb-44ce-a390-57dea0071db2" providerId="ADAL" clId="{875261D5-25D3-475D-ACB6-809520C63DE7}" dt="2023-01-25T15:58:07.126" v="79" actId="478"/>
          <ac:graphicFrameMkLst>
            <pc:docMk/>
            <pc:sldMk cId="123089539" sldId="256"/>
            <ac:graphicFrameMk id="77" creationId="{1D262994-A6E8-43C7-B232-330CFA2B218F}"/>
          </ac:graphicFrameMkLst>
        </pc:graphicFrameChg>
        <pc:graphicFrameChg chg="add mod modGraphic">
          <ac:chgData name="Jonathan Vella-Blake" userId="d23ce8d0-b4fb-44ce-a390-57dea0071db2" providerId="ADAL" clId="{875261D5-25D3-475D-ACB6-809520C63DE7}" dt="2023-01-26T13:39:10.332" v="1959" actId="1076"/>
          <ac:graphicFrameMkLst>
            <pc:docMk/>
            <pc:sldMk cId="123089539" sldId="256"/>
            <ac:graphicFrameMk id="1074" creationId="{6A6B3D25-8257-E809-001E-7C72953B3E40}"/>
          </ac:graphicFrameMkLst>
        </pc:graphicFrameChg>
        <pc:picChg chg="del">
          <ac:chgData name="Jonathan Vella-Blake" userId="d23ce8d0-b4fb-44ce-a390-57dea0071db2" providerId="ADAL" clId="{875261D5-25D3-475D-ACB6-809520C63DE7}" dt="2023-01-25T15:56:38.186" v="56" actId="478"/>
          <ac:picMkLst>
            <pc:docMk/>
            <pc:sldMk cId="123089539" sldId="256"/>
            <ac:picMk id="9" creationId="{354F8DB6-E1AA-4BAE-9DF0-D4892C43FAD2}"/>
          </ac:picMkLst>
        </pc:picChg>
        <pc:picChg chg="add mod ord">
          <ac:chgData name="Jonathan Vella-Blake" userId="d23ce8d0-b4fb-44ce-a390-57dea0071db2" providerId="ADAL" clId="{875261D5-25D3-475D-ACB6-809520C63DE7}" dt="2023-01-26T12:00:37.939" v="1526" actId="1076"/>
          <ac:picMkLst>
            <pc:docMk/>
            <pc:sldMk cId="123089539" sldId="256"/>
            <ac:picMk id="9" creationId="{9817AE36-6BAB-930F-D6B6-D2FD9DA4396A}"/>
          </ac:picMkLst>
        </pc:picChg>
        <pc:picChg chg="del">
          <ac:chgData name="Jonathan Vella-Blake" userId="d23ce8d0-b4fb-44ce-a390-57dea0071db2" providerId="ADAL" clId="{875261D5-25D3-475D-ACB6-809520C63DE7}" dt="2023-01-25T15:58:04.740" v="78" actId="478"/>
          <ac:picMkLst>
            <pc:docMk/>
            <pc:sldMk cId="123089539" sldId="256"/>
            <ac:picMk id="10" creationId="{568999F5-E611-41C2-9845-A3E70D7C660B}"/>
          </ac:picMkLst>
        </pc:picChg>
        <pc:picChg chg="del">
          <ac:chgData name="Jonathan Vella-Blake" userId="d23ce8d0-b4fb-44ce-a390-57dea0071db2" providerId="ADAL" clId="{875261D5-25D3-475D-ACB6-809520C63DE7}" dt="2023-01-25T15:56:39.317" v="58" actId="478"/>
          <ac:picMkLst>
            <pc:docMk/>
            <pc:sldMk cId="123089539" sldId="256"/>
            <ac:picMk id="13" creationId="{4DAE69D8-6F05-4C32-8745-07D53885179C}"/>
          </ac:picMkLst>
        </pc:picChg>
        <pc:picChg chg="del">
          <ac:chgData name="Jonathan Vella-Blake" userId="d23ce8d0-b4fb-44ce-a390-57dea0071db2" providerId="ADAL" clId="{875261D5-25D3-475D-ACB6-809520C63DE7}" dt="2023-01-25T15:56:40.679" v="60" actId="478"/>
          <ac:picMkLst>
            <pc:docMk/>
            <pc:sldMk cId="123089539" sldId="256"/>
            <ac:picMk id="15" creationId="{17E84D08-070E-4F1C-8DA0-46D0C2F6C30D}"/>
          </ac:picMkLst>
        </pc:picChg>
        <pc:picChg chg="del">
          <ac:chgData name="Jonathan Vella-Blake" userId="d23ce8d0-b4fb-44ce-a390-57dea0071db2" providerId="ADAL" clId="{875261D5-25D3-475D-ACB6-809520C63DE7}" dt="2023-01-25T15:56:44.796" v="64" actId="478"/>
          <ac:picMkLst>
            <pc:docMk/>
            <pc:sldMk cId="123089539" sldId="256"/>
            <ac:picMk id="17" creationId="{EDA477AF-7BD9-4A8E-9B7F-3604A3875CF6}"/>
          </ac:picMkLst>
        </pc:picChg>
        <pc:picChg chg="del">
          <ac:chgData name="Jonathan Vella-Blake" userId="d23ce8d0-b4fb-44ce-a390-57dea0071db2" providerId="ADAL" clId="{875261D5-25D3-475D-ACB6-809520C63DE7}" dt="2023-01-25T15:56:46.161" v="65" actId="478"/>
          <ac:picMkLst>
            <pc:docMk/>
            <pc:sldMk cId="123089539" sldId="256"/>
            <ac:picMk id="19" creationId="{8DC5E190-936C-4062-968F-80A2BB3E8B24}"/>
          </ac:picMkLst>
        </pc:picChg>
        <pc:picChg chg="add del mod">
          <ac:chgData name="Jonathan Vella-Blake" userId="d23ce8d0-b4fb-44ce-a390-57dea0071db2" providerId="ADAL" clId="{875261D5-25D3-475D-ACB6-809520C63DE7}" dt="2023-01-25T16:45:37.220" v="478" actId="478"/>
          <ac:picMkLst>
            <pc:docMk/>
            <pc:sldMk cId="123089539" sldId="256"/>
            <ac:picMk id="20" creationId="{E79A8BB2-7CD3-DF37-8C25-A95FBC6466E8}"/>
          </ac:picMkLst>
        </pc:picChg>
        <pc:picChg chg="del">
          <ac:chgData name="Jonathan Vella-Blake" userId="d23ce8d0-b4fb-44ce-a390-57dea0071db2" providerId="ADAL" clId="{875261D5-25D3-475D-ACB6-809520C63DE7}" dt="2023-01-25T15:56:43.880" v="63" actId="478"/>
          <ac:picMkLst>
            <pc:docMk/>
            <pc:sldMk cId="123089539" sldId="256"/>
            <ac:picMk id="21" creationId="{D037FB9B-FD3D-4C10-8DE8-FEEB2E7FDCCD}"/>
          </ac:picMkLst>
        </pc:picChg>
        <pc:picChg chg="del">
          <ac:chgData name="Jonathan Vella-Blake" userId="d23ce8d0-b4fb-44ce-a390-57dea0071db2" providerId="ADAL" clId="{875261D5-25D3-475D-ACB6-809520C63DE7}" dt="2023-01-25T15:58:03.834" v="77" actId="478"/>
          <ac:picMkLst>
            <pc:docMk/>
            <pc:sldMk cId="123089539" sldId="256"/>
            <ac:picMk id="22" creationId="{633C4AD2-9A62-40DC-84F6-4C45C2365D79}"/>
          </ac:picMkLst>
        </pc:picChg>
        <pc:picChg chg="del">
          <ac:chgData name="Jonathan Vella-Blake" userId="d23ce8d0-b4fb-44ce-a390-57dea0071db2" providerId="ADAL" clId="{875261D5-25D3-475D-ACB6-809520C63DE7}" dt="2023-01-25T15:56:35.921" v="53" actId="478"/>
          <ac:picMkLst>
            <pc:docMk/>
            <pc:sldMk cId="123089539" sldId="256"/>
            <ac:picMk id="23" creationId="{E2E9D794-591E-4A3E-AF43-7D5DA25C943B}"/>
          </ac:picMkLst>
        </pc:picChg>
        <pc:picChg chg="del">
          <ac:chgData name="Jonathan Vella-Blake" userId="d23ce8d0-b4fb-44ce-a390-57dea0071db2" providerId="ADAL" clId="{875261D5-25D3-475D-ACB6-809520C63DE7}" dt="2023-01-25T15:56:37.504" v="55" actId="478"/>
          <ac:picMkLst>
            <pc:docMk/>
            <pc:sldMk cId="123089539" sldId="256"/>
            <ac:picMk id="25" creationId="{2ABA530B-90E0-4308-BAB7-F5F98182C2E6}"/>
          </ac:picMkLst>
        </pc:picChg>
        <pc:picChg chg="add del mod">
          <ac:chgData name="Jonathan Vella-Blake" userId="d23ce8d0-b4fb-44ce-a390-57dea0071db2" providerId="ADAL" clId="{875261D5-25D3-475D-ACB6-809520C63DE7}" dt="2023-01-25T16:08:36.191" v="151" actId="478"/>
          <ac:picMkLst>
            <pc:docMk/>
            <pc:sldMk cId="123089539" sldId="256"/>
            <ac:picMk id="26" creationId="{FCECC14B-2EB4-DB1B-31D1-47CDB4B4687D}"/>
          </ac:picMkLst>
        </pc:picChg>
        <pc:picChg chg="del">
          <ac:chgData name="Jonathan Vella-Blake" userId="d23ce8d0-b4fb-44ce-a390-57dea0071db2" providerId="ADAL" clId="{875261D5-25D3-475D-ACB6-809520C63DE7}" dt="2023-01-25T15:56:41.891" v="61" actId="478"/>
          <ac:picMkLst>
            <pc:docMk/>
            <pc:sldMk cId="123089539" sldId="256"/>
            <ac:picMk id="27" creationId="{53961446-2ACB-4806-94AB-4F5ACA105ED7}"/>
          </ac:picMkLst>
        </pc:picChg>
        <pc:picChg chg="del">
          <ac:chgData name="Jonathan Vella-Blake" userId="d23ce8d0-b4fb-44ce-a390-57dea0071db2" providerId="ADAL" clId="{875261D5-25D3-475D-ACB6-809520C63DE7}" dt="2023-01-25T15:58:03.834" v="77" actId="478"/>
          <ac:picMkLst>
            <pc:docMk/>
            <pc:sldMk cId="123089539" sldId="256"/>
            <ac:picMk id="28" creationId="{54BAA313-C28C-470C-BD49-DED64964730A}"/>
          </ac:picMkLst>
        </pc:picChg>
        <pc:picChg chg="del">
          <ac:chgData name="Jonathan Vella-Blake" userId="d23ce8d0-b4fb-44ce-a390-57dea0071db2" providerId="ADAL" clId="{875261D5-25D3-475D-ACB6-809520C63DE7}" dt="2023-01-25T15:56:42.491" v="62" actId="478"/>
          <ac:picMkLst>
            <pc:docMk/>
            <pc:sldMk cId="123089539" sldId="256"/>
            <ac:picMk id="29" creationId="{B1E6B447-60E3-4B6A-99F7-0CBE84C275F5}"/>
          </ac:picMkLst>
        </pc:picChg>
        <pc:picChg chg="del">
          <ac:chgData name="Jonathan Vella-Blake" userId="d23ce8d0-b4fb-44ce-a390-57dea0071db2" providerId="ADAL" clId="{875261D5-25D3-475D-ACB6-809520C63DE7}" dt="2023-01-25T15:56:40.116" v="59" actId="478"/>
          <ac:picMkLst>
            <pc:docMk/>
            <pc:sldMk cId="123089539" sldId="256"/>
            <ac:picMk id="31" creationId="{CB491CB2-834D-47D5-9D4A-5479C581BABF}"/>
          </ac:picMkLst>
        </pc:picChg>
        <pc:picChg chg="del">
          <ac:chgData name="Jonathan Vella-Blake" userId="d23ce8d0-b4fb-44ce-a390-57dea0071db2" providerId="ADAL" clId="{875261D5-25D3-475D-ACB6-809520C63DE7}" dt="2023-01-25T15:56:36.693" v="54" actId="478"/>
          <ac:picMkLst>
            <pc:docMk/>
            <pc:sldMk cId="123089539" sldId="256"/>
            <ac:picMk id="33" creationId="{E49C7AAD-4119-4E2F-836E-027269140611}"/>
          </ac:picMkLst>
        </pc:picChg>
        <pc:picChg chg="del">
          <ac:chgData name="Jonathan Vella-Blake" userId="d23ce8d0-b4fb-44ce-a390-57dea0071db2" providerId="ADAL" clId="{875261D5-25D3-475D-ACB6-809520C63DE7}" dt="2023-01-25T15:56:35.022" v="52" actId="478"/>
          <ac:picMkLst>
            <pc:docMk/>
            <pc:sldMk cId="123089539" sldId="256"/>
            <ac:picMk id="39" creationId="{4B449AD5-1681-460C-A3E8-74A84B7732F4}"/>
          </ac:picMkLst>
        </pc:picChg>
        <pc:picChg chg="add del mod">
          <ac:chgData name="Jonathan Vella-Blake" userId="d23ce8d0-b4fb-44ce-a390-57dea0071db2" providerId="ADAL" clId="{875261D5-25D3-475D-ACB6-809520C63DE7}" dt="2023-01-26T11:54:43.844" v="1372" actId="478"/>
          <ac:picMkLst>
            <pc:docMk/>
            <pc:sldMk cId="123089539" sldId="256"/>
            <ac:picMk id="43" creationId="{AED78DA7-83C7-5EB3-0EDD-53C2FC8F44DE}"/>
          </ac:picMkLst>
        </pc:picChg>
        <pc:picChg chg="add mod modCrop">
          <ac:chgData name="Jonathan Vella-Blake" userId="d23ce8d0-b4fb-44ce-a390-57dea0071db2" providerId="ADAL" clId="{875261D5-25D3-475D-ACB6-809520C63DE7}" dt="2023-01-26T11:29:31.046" v="878" actId="1076"/>
          <ac:picMkLst>
            <pc:docMk/>
            <pc:sldMk cId="123089539" sldId="256"/>
            <ac:picMk id="44" creationId="{9921AF78-4417-05AF-60A9-4010C86C0C4C}"/>
          </ac:picMkLst>
        </pc:picChg>
        <pc:picChg chg="add del mod">
          <ac:chgData name="Jonathan Vella-Blake" userId="d23ce8d0-b4fb-44ce-a390-57dea0071db2" providerId="ADAL" clId="{875261D5-25D3-475D-ACB6-809520C63DE7}" dt="2023-01-26T13:21:37.274" v="1835" actId="478"/>
          <ac:picMkLst>
            <pc:docMk/>
            <pc:sldMk cId="123089539" sldId="256"/>
            <ac:picMk id="49" creationId="{C496421D-484F-6D2F-4DC3-4312F19841AF}"/>
          </ac:picMkLst>
        </pc:picChg>
        <pc:picChg chg="add del mod">
          <ac:chgData name="Jonathan Vella-Blake" userId="d23ce8d0-b4fb-44ce-a390-57dea0071db2" providerId="ADAL" clId="{875261D5-25D3-475D-ACB6-809520C63DE7}" dt="2023-01-26T11:57:08.591" v="1444" actId="478"/>
          <ac:picMkLst>
            <pc:docMk/>
            <pc:sldMk cId="123089539" sldId="256"/>
            <ac:picMk id="50" creationId="{F35E2780-1553-2370-6144-F1B1F8580A89}"/>
          </ac:picMkLst>
        </pc:picChg>
        <pc:picChg chg="add del mod">
          <ac:chgData name="Jonathan Vella-Blake" userId="d23ce8d0-b4fb-44ce-a390-57dea0071db2" providerId="ADAL" clId="{875261D5-25D3-475D-ACB6-809520C63DE7}" dt="2023-01-26T11:53:47.177" v="1362" actId="478"/>
          <ac:picMkLst>
            <pc:docMk/>
            <pc:sldMk cId="123089539" sldId="256"/>
            <ac:picMk id="51" creationId="{5A95B551-23CA-8450-FC13-EF36FC7E4C50}"/>
          </ac:picMkLst>
        </pc:picChg>
        <pc:picChg chg="add mod ord">
          <ac:chgData name="Jonathan Vella-Blake" userId="d23ce8d0-b4fb-44ce-a390-57dea0071db2" providerId="ADAL" clId="{875261D5-25D3-475D-ACB6-809520C63DE7}" dt="2023-01-26T12:00:37.939" v="1526" actId="1076"/>
          <ac:picMkLst>
            <pc:docMk/>
            <pc:sldMk cId="123089539" sldId="256"/>
            <ac:picMk id="52" creationId="{3A783D12-E542-45A8-44C0-B78CDBB3D28A}"/>
          </ac:picMkLst>
        </pc:picChg>
        <pc:picChg chg="add del">
          <ac:chgData name="Jonathan Vella-Blake" userId="d23ce8d0-b4fb-44ce-a390-57dea0071db2" providerId="ADAL" clId="{875261D5-25D3-475D-ACB6-809520C63DE7}" dt="2023-01-25T16:14:33.707" v="211" actId="478"/>
          <ac:picMkLst>
            <pc:docMk/>
            <pc:sldMk cId="123089539" sldId="256"/>
            <ac:picMk id="52" creationId="{B2B164D6-3E02-460C-C065-A3243D199F27}"/>
          </ac:picMkLst>
        </pc:picChg>
        <pc:picChg chg="add del mod">
          <ac:chgData name="Jonathan Vella-Blake" userId="d23ce8d0-b4fb-44ce-a390-57dea0071db2" providerId="ADAL" clId="{875261D5-25D3-475D-ACB6-809520C63DE7}" dt="2023-01-26T11:56:17.608" v="1437" actId="478"/>
          <ac:picMkLst>
            <pc:docMk/>
            <pc:sldMk cId="123089539" sldId="256"/>
            <ac:picMk id="56" creationId="{387033B1-97C2-4298-4E27-5A83BCE9CBCA}"/>
          </ac:picMkLst>
        </pc:picChg>
        <pc:picChg chg="add del mod">
          <ac:chgData name="Jonathan Vella-Blake" userId="d23ce8d0-b4fb-44ce-a390-57dea0071db2" providerId="ADAL" clId="{875261D5-25D3-475D-ACB6-809520C63DE7}" dt="2023-01-26T13:32:44.121" v="1869" actId="478"/>
          <ac:picMkLst>
            <pc:docMk/>
            <pc:sldMk cId="123089539" sldId="256"/>
            <ac:picMk id="57" creationId="{FE98C449-CE8A-E0C7-CBDA-722409D0A8B9}"/>
          </ac:picMkLst>
        </pc:picChg>
        <pc:picChg chg="del">
          <ac:chgData name="Jonathan Vella-Blake" userId="d23ce8d0-b4fb-44ce-a390-57dea0071db2" providerId="ADAL" clId="{875261D5-25D3-475D-ACB6-809520C63DE7}" dt="2023-01-25T15:56:10.418" v="44" actId="478"/>
          <ac:picMkLst>
            <pc:docMk/>
            <pc:sldMk cId="123089539" sldId="256"/>
            <ac:picMk id="78" creationId="{08F56F15-8299-4679-A193-21234FFE111E}"/>
          </ac:picMkLst>
        </pc:picChg>
        <pc:picChg chg="del">
          <ac:chgData name="Jonathan Vella-Blake" userId="d23ce8d0-b4fb-44ce-a390-57dea0071db2" providerId="ADAL" clId="{875261D5-25D3-475D-ACB6-809520C63DE7}" dt="2023-01-25T15:58:03.834" v="77" actId="478"/>
          <ac:picMkLst>
            <pc:docMk/>
            <pc:sldMk cId="123089539" sldId="256"/>
            <ac:picMk id="79" creationId="{9AAC6847-2A71-41BB-ADDC-325DE863B9C0}"/>
          </ac:picMkLst>
        </pc:picChg>
        <pc:picChg chg="del">
          <ac:chgData name="Jonathan Vella-Blake" userId="d23ce8d0-b4fb-44ce-a390-57dea0071db2" providerId="ADAL" clId="{875261D5-25D3-475D-ACB6-809520C63DE7}" dt="2023-01-25T15:58:03.834" v="77" actId="478"/>
          <ac:picMkLst>
            <pc:docMk/>
            <pc:sldMk cId="123089539" sldId="256"/>
            <ac:picMk id="86" creationId="{3FF66389-BE79-474E-A203-9B8CEF5DAE4C}"/>
          </ac:picMkLst>
        </pc:picChg>
        <pc:picChg chg="del">
          <ac:chgData name="Jonathan Vella-Blake" userId="d23ce8d0-b4fb-44ce-a390-57dea0071db2" providerId="ADAL" clId="{875261D5-25D3-475D-ACB6-809520C63DE7}" dt="2023-01-25T15:58:03.834" v="77" actId="478"/>
          <ac:picMkLst>
            <pc:docMk/>
            <pc:sldMk cId="123089539" sldId="256"/>
            <ac:picMk id="88" creationId="{7263624F-3069-4E17-8DE0-711297B70AF0}"/>
          </ac:picMkLst>
        </pc:picChg>
        <pc:picChg chg="del">
          <ac:chgData name="Jonathan Vella-Blake" userId="d23ce8d0-b4fb-44ce-a390-57dea0071db2" providerId="ADAL" clId="{875261D5-25D3-475D-ACB6-809520C63DE7}" dt="2023-01-25T15:58:03.834" v="77" actId="478"/>
          <ac:picMkLst>
            <pc:docMk/>
            <pc:sldMk cId="123089539" sldId="256"/>
            <ac:picMk id="89" creationId="{9D77B889-B12F-4B6D-8CA5-5B7D481DCF4B}"/>
          </ac:picMkLst>
        </pc:picChg>
        <pc:picChg chg="del">
          <ac:chgData name="Jonathan Vella-Blake" userId="d23ce8d0-b4fb-44ce-a390-57dea0071db2" providerId="ADAL" clId="{875261D5-25D3-475D-ACB6-809520C63DE7}" dt="2023-01-25T15:58:03.834" v="77" actId="478"/>
          <ac:picMkLst>
            <pc:docMk/>
            <pc:sldMk cId="123089539" sldId="256"/>
            <ac:picMk id="93" creationId="{E5004E2A-467C-4F8A-88BE-0E9ED5503185}"/>
          </ac:picMkLst>
        </pc:picChg>
        <pc:picChg chg="del">
          <ac:chgData name="Jonathan Vella-Blake" userId="d23ce8d0-b4fb-44ce-a390-57dea0071db2" providerId="ADAL" clId="{875261D5-25D3-475D-ACB6-809520C63DE7}" dt="2023-01-25T15:58:03.834" v="77" actId="478"/>
          <ac:picMkLst>
            <pc:docMk/>
            <pc:sldMk cId="123089539" sldId="256"/>
            <ac:picMk id="95" creationId="{11533BD5-618A-4A72-8EA2-BE7FC5C9BC5D}"/>
          </ac:picMkLst>
        </pc:picChg>
        <pc:picChg chg="del">
          <ac:chgData name="Jonathan Vella-Blake" userId="d23ce8d0-b4fb-44ce-a390-57dea0071db2" providerId="ADAL" clId="{875261D5-25D3-475D-ACB6-809520C63DE7}" dt="2023-01-25T15:56:38.719" v="57" actId="478"/>
          <ac:picMkLst>
            <pc:docMk/>
            <pc:sldMk cId="123089539" sldId="256"/>
            <ac:picMk id="96" creationId="{71C34CAF-C80E-4830-A01C-05E1236B5674}"/>
          </ac:picMkLst>
        </pc:picChg>
        <pc:picChg chg="add del">
          <ac:chgData name="Jonathan Vella-Blake" userId="d23ce8d0-b4fb-44ce-a390-57dea0071db2" providerId="ADAL" clId="{875261D5-25D3-475D-ACB6-809520C63DE7}" dt="2023-01-25T22:14:46.689" v="548" actId="478"/>
          <ac:picMkLst>
            <pc:docMk/>
            <pc:sldMk cId="123089539" sldId="256"/>
            <ac:picMk id="1026" creationId="{49ED71D2-2725-7229-2D8A-8C646B630602}"/>
          </ac:picMkLst>
        </pc:picChg>
        <pc:picChg chg="add del">
          <ac:chgData name="Jonathan Vella-Blake" userId="d23ce8d0-b4fb-44ce-a390-57dea0071db2" providerId="ADAL" clId="{875261D5-25D3-475D-ACB6-809520C63DE7}" dt="2023-01-25T22:14:59.039" v="550" actId="478"/>
          <ac:picMkLst>
            <pc:docMk/>
            <pc:sldMk cId="123089539" sldId="256"/>
            <ac:picMk id="1028" creationId="{9160AE1B-1D20-2B87-198F-E41DBC66C3AD}"/>
          </ac:picMkLst>
        </pc:picChg>
        <pc:picChg chg="add del mod">
          <ac:chgData name="Jonathan Vella-Blake" userId="d23ce8d0-b4fb-44ce-a390-57dea0071db2" providerId="ADAL" clId="{875261D5-25D3-475D-ACB6-809520C63DE7}" dt="2023-01-26T11:20:24.766" v="784" actId="478"/>
          <ac:picMkLst>
            <pc:docMk/>
            <pc:sldMk cId="123089539" sldId="256"/>
            <ac:picMk id="1030" creationId="{76B3AE77-6099-4CD1-7F3C-839E9983DB59}"/>
          </ac:picMkLst>
        </pc:picChg>
        <pc:picChg chg="add mod">
          <ac:chgData name="Jonathan Vella-Blake" userId="d23ce8d0-b4fb-44ce-a390-57dea0071db2" providerId="ADAL" clId="{875261D5-25D3-475D-ACB6-809520C63DE7}" dt="2023-01-26T13:38:39.966" v="1957" actId="1076"/>
          <ac:picMkLst>
            <pc:docMk/>
            <pc:sldMk cId="123089539" sldId="256"/>
            <ac:picMk id="1032" creationId="{266082EE-25D2-EDBD-F4B9-8ECA90287376}"/>
          </ac:picMkLst>
        </pc:picChg>
        <pc:picChg chg="add del mod">
          <ac:chgData name="Jonathan Vella-Blake" userId="d23ce8d0-b4fb-44ce-a390-57dea0071db2" providerId="ADAL" clId="{875261D5-25D3-475D-ACB6-809520C63DE7}" dt="2023-01-26T11:10:31.988" v="723" actId="478"/>
          <ac:picMkLst>
            <pc:docMk/>
            <pc:sldMk cId="123089539" sldId="256"/>
            <ac:picMk id="1034" creationId="{E65E437A-D26B-6624-FB94-B477CF3E59C4}"/>
          </ac:picMkLst>
        </pc:picChg>
        <pc:picChg chg="add mod">
          <ac:chgData name="Jonathan Vella-Blake" userId="d23ce8d0-b4fb-44ce-a390-57dea0071db2" providerId="ADAL" clId="{875261D5-25D3-475D-ACB6-809520C63DE7}" dt="2023-01-26T12:00:37.939" v="1526" actId="1076"/>
          <ac:picMkLst>
            <pc:docMk/>
            <pc:sldMk cId="123089539" sldId="256"/>
            <ac:picMk id="1055" creationId="{2AE598AB-705F-E4DE-9A02-F5E4BDB70EC0}"/>
          </ac:picMkLst>
        </pc:picChg>
        <pc:picChg chg="add mod">
          <ac:chgData name="Jonathan Vella-Blake" userId="d23ce8d0-b4fb-44ce-a390-57dea0071db2" providerId="ADAL" clId="{875261D5-25D3-475D-ACB6-809520C63DE7}" dt="2023-01-26T12:00:37.939" v="1526" actId="1076"/>
          <ac:picMkLst>
            <pc:docMk/>
            <pc:sldMk cId="123089539" sldId="256"/>
            <ac:picMk id="1057" creationId="{E8656856-65DE-6C9C-0BAB-7F1785224CBD}"/>
          </ac:picMkLst>
        </pc:picChg>
        <pc:picChg chg="add mod">
          <ac:chgData name="Jonathan Vella-Blake" userId="d23ce8d0-b4fb-44ce-a390-57dea0071db2" providerId="ADAL" clId="{875261D5-25D3-475D-ACB6-809520C63DE7}" dt="2023-01-26T12:00:37.939" v="1526" actId="1076"/>
          <ac:picMkLst>
            <pc:docMk/>
            <pc:sldMk cId="123089539" sldId="256"/>
            <ac:picMk id="1059" creationId="{D5D4E404-7D88-C9FD-CF2C-A23579286C88}"/>
          </ac:picMkLst>
        </pc:picChg>
        <pc:picChg chg="add mod">
          <ac:chgData name="Jonathan Vella-Blake" userId="d23ce8d0-b4fb-44ce-a390-57dea0071db2" providerId="ADAL" clId="{875261D5-25D3-475D-ACB6-809520C63DE7}" dt="2023-01-26T12:00:37.939" v="1526" actId="1076"/>
          <ac:picMkLst>
            <pc:docMk/>
            <pc:sldMk cId="123089539" sldId="256"/>
            <ac:picMk id="1061" creationId="{7C83B227-CB75-D2CF-ED3D-A763B6F412F5}"/>
          </ac:picMkLst>
        </pc:picChg>
        <pc:picChg chg="add mod">
          <ac:chgData name="Jonathan Vella-Blake" userId="d23ce8d0-b4fb-44ce-a390-57dea0071db2" providerId="ADAL" clId="{875261D5-25D3-475D-ACB6-809520C63DE7}" dt="2023-01-26T12:00:37.939" v="1526" actId="1076"/>
          <ac:picMkLst>
            <pc:docMk/>
            <pc:sldMk cId="123089539" sldId="256"/>
            <ac:picMk id="1063" creationId="{5B99D5D1-9799-6159-C7DE-3046BA794901}"/>
          </ac:picMkLst>
        </pc:picChg>
        <pc:picChg chg="add mod">
          <ac:chgData name="Jonathan Vella-Blake" userId="d23ce8d0-b4fb-44ce-a390-57dea0071db2" providerId="ADAL" clId="{875261D5-25D3-475D-ACB6-809520C63DE7}" dt="2023-01-26T12:00:37.939" v="1526" actId="1076"/>
          <ac:picMkLst>
            <pc:docMk/>
            <pc:sldMk cId="123089539" sldId="256"/>
            <ac:picMk id="1065" creationId="{667D5CD6-9694-69ED-481E-9266B8D79CC4}"/>
          </ac:picMkLst>
        </pc:picChg>
        <pc:picChg chg="add del mod">
          <ac:chgData name="Jonathan Vella-Blake" userId="d23ce8d0-b4fb-44ce-a390-57dea0071db2" providerId="ADAL" clId="{875261D5-25D3-475D-ACB6-809520C63DE7}" dt="2023-01-26T11:50:01.877" v="1280" actId="478"/>
          <ac:picMkLst>
            <pc:docMk/>
            <pc:sldMk cId="123089539" sldId="256"/>
            <ac:picMk id="1076" creationId="{EEA35BB8-29A9-8DE7-4B01-A131717A2FE5}"/>
          </ac:picMkLst>
        </pc:picChg>
        <pc:picChg chg="add mod">
          <ac:chgData name="Jonathan Vella-Blake" userId="d23ce8d0-b4fb-44ce-a390-57dea0071db2" providerId="ADAL" clId="{875261D5-25D3-475D-ACB6-809520C63DE7}" dt="2023-01-26T13:32:34.133" v="1867" actId="1076"/>
          <ac:picMkLst>
            <pc:docMk/>
            <pc:sldMk cId="123089539" sldId="256"/>
            <ac:picMk id="1098" creationId="{2A69E486-9768-DA35-127E-6206C52085DD}"/>
          </ac:picMkLst>
        </pc:picChg>
        <pc:picChg chg="add mod">
          <ac:chgData name="Jonathan Vella-Blake" userId="d23ce8d0-b4fb-44ce-a390-57dea0071db2" providerId="ADAL" clId="{875261D5-25D3-475D-ACB6-809520C63DE7}" dt="2023-01-26T13:32:34.133" v="1867" actId="1076"/>
          <ac:picMkLst>
            <pc:docMk/>
            <pc:sldMk cId="123089539" sldId="256"/>
            <ac:picMk id="1104" creationId="{4C883B0C-5BB3-E348-2C70-4F63C6109FF8}"/>
          </ac:picMkLst>
        </pc:picChg>
        <pc:picChg chg="add mod">
          <ac:chgData name="Jonathan Vella-Blake" userId="d23ce8d0-b4fb-44ce-a390-57dea0071db2" providerId="ADAL" clId="{875261D5-25D3-475D-ACB6-809520C63DE7}" dt="2023-01-26T13:32:34.133" v="1867" actId="1076"/>
          <ac:picMkLst>
            <pc:docMk/>
            <pc:sldMk cId="123089539" sldId="256"/>
            <ac:picMk id="1106" creationId="{89FDCC24-BEB2-21D1-1988-8EC56FC85C4C}"/>
          </ac:picMkLst>
        </pc:picChg>
        <pc:picChg chg="add mod">
          <ac:chgData name="Jonathan Vella-Blake" userId="d23ce8d0-b4fb-44ce-a390-57dea0071db2" providerId="ADAL" clId="{875261D5-25D3-475D-ACB6-809520C63DE7}" dt="2023-01-26T13:32:34.133" v="1867" actId="1076"/>
          <ac:picMkLst>
            <pc:docMk/>
            <pc:sldMk cId="123089539" sldId="256"/>
            <ac:picMk id="1108" creationId="{A101FFEA-A9D1-C070-2A87-F96316A14D4C}"/>
          </ac:picMkLst>
        </pc:picChg>
        <pc:picChg chg="add mod">
          <ac:chgData name="Jonathan Vella-Blake" userId="d23ce8d0-b4fb-44ce-a390-57dea0071db2" providerId="ADAL" clId="{875261D5-25D3-475D-ACB6-809520C63DE7}" dt="2023-01-26T13:34:16.596" v="1910" actId="1076"/>
          <ac:picMkLst>
            <pc:docMk/>
            <pc:sldMk cId="123089539" sldId="256"/>
            <ac:picMk id="1115" creationId="{1EF4A4D2-3A2B-075C-8E3C-B82C70CB9B43}"/>
          </ac:picMkLst>
        </pc:picChg>
        <pc:picChg chg="add mod">
          <ac:chgData name="Jonathan Vella-Blake" userId="d23ce8d0-b4fb-44ce-a390-57dea0071db2" providerId="ADAL" clId="{875261D5-25D3-475D-ACB6-809520C63DE7}" dt="2023-01-26T13:34:47.861" v="1916" actId="1076"/>
          <ac:picMkLst>
            <pc:docMk/>
            <pc:sldMk cId="123089539" sldId="256"/>
            <ac:picMk id="1117" creationId="{27AA37FE-31BD-E4AC-B36F-CFD2E6FEB127}"/>
          </ac:picMkLst>
        </pc:picChg>
        <pc:picChg chg="add mod">
          <ac:chgData name="Jonathan Vella-Blake" userId="d23ce8d0-b4fb-44ce-a390-57dea0071db2" providerId="ADAL" clId="{875261D5-25D3-475D-ACB6-809520C63DE7}" dt="2023-01-26T13:36:11.844" v="1942" actId="1076"/>
          <ac:picMkLst>
            <pc:docMk/>
            <pc:sldMk cId="123089539" sldId="256"/>
            <ac:picMk id="1119" creationId="{A16BCDC7-B4FC-02F2-AFCD-7333779F5EF5}"/>
          </ac:picMkLst>
        </pc:picChg>
        <pc:picChg chg="add mod">
          <ac:chgData name="Jonathan Vella-Blake" userId="d23ce8d0-b4fb-44ce-a390-57dea0071db2" providerId="ADAL" clId="{875261D5-25D3-475D-ACB6-809520C63DE7}" dt="2023-01-26T13:36:47.357" v="1948" actId="1076"/>
          <ac:picMkLst>
            <pc:docMk/>
            <pc:sldMk cId="123089539" sldId="256"/>
            <ac:picMk id="1121" creationId="{D470A985-A144-DEB5-98D6-59BB5606C26C}"/>
          </ac:picMkLst>
        </pc:picChg>
        <pc:picChg chg="add mod">
          <ac:chgData name="Jonathan Vella-Blake" userId="d23ce8d0-b4fb-44ce-a390-57dea0071db2" providerId="ADAL" clId="{875261D5-25D3-475D-ACB6-809520C63DE7}" dt="2023-01-26T13:37:00.764" v="1950" actId="1076"/>
          <ac:picMkLst>
            <pc:docMk/>
            <pc:sldMk cId="123089539" sldId="256"/>
            <ac:picMk id="1122" creationId="{FC184FEE-4F20-96BB-EEE0-D8871C27F0E0}"/>
          </ac:picMkLst>
        </pc:picChg>
        <pc:picChg chg="add mod">
          <ac:chgData name="Jonathan Vella-Blake" userId="d23ce8d0-b4fb-44ce-a390-57dea0071db2" providerId="ADAL" clId="{875261D5-25D3-475D-ACB6-809520C63DE7}" dt="2023-01-26T13:38:25.797" v="1954" actId="1076"/>
          <ac:picMkLst>
            <pc:docMk/>
            <pc:sldMk cId="123089539" sldId="256"/>
            <ac:picMk id="1124" creationId="{208866F0-FBA9-9C1F-9CAA-383E16FE0C1E}"/>
          </ac:picMkLst>
        </pc:picChg>
        <pc:cxnChg chg="mod">
          <ac:chgData name="Jonathan Vella-Blake" userId="d23ce8d0-b4fb-44ce-a390-57dea0071db2" providerId="ADAL" clId="{875261D5-25D3-475D-ACB6-809520C63DE7}" dt="2023-01-25T15:55:54.282" v="39" actId="1076"/>
          <ac:cxnSpMkLst>
            <pc:docMk/>
            <pc:sldMk cId="123089539" sldId="256"/>
            <ac:cxnSpMk id="5" creationId="{00000000-0000-0000-0000-000000000000}"/>
          </ac:cxnSpMkLst>
        </pc:cxnChg>
        <pc:cxnChg chg="add mod">
          <ac:chgData name="Jonathan Vella-Blake" userId="d23ce8d0-b4fb-44ce-a390-57dea0071db2" providerId="ADAL" clId="{875261D5-25D3-475D-ACB6-809520C63DE7}" dt="2023-01-26T13:13:09.620" v="1576" actId="1076"/>
          <ac:cxnSpMkLst>
            <pc:docMk/>
            <pc:sldMk cId="123089539" sldId="256"/>
            <ac:cxnSpMk id="8" creationId="{D32C31D8-A918-FF1A-C242-77DB29A31A6F}"/>
          </ac:cxnSpMkLst>
        </pc:cxnChg>
        <pc:cxnChg chg="del mod">
          <ac:chgData name="Jonathan Vella-Blake" userId="d23ce8d0-b4fb-44ce-a390-57dea0071db2" providerId="ADAL" clId="{875261D5-25D3-475D-ACB6-809520C63DE7}" dt="2023-01-25T15:58:03.834" v="77" actId="478"/>
          <ac:cxnSpMkLst>
            <pc:docMk/>
            <pc:sldMk cId="123089539" sldId="256"/>
            <ac:cxnSpMk id="16" creationId="{F99B3F74-EBEE-4BA7-B895-41193E1BFB41}"/>
          </ac:cxnSpMkLst>
        </pc:cxnChg>
        <pc:cxnChg chg="add del mod">
          <ac:chgData name="Jonathan Vella-Blake" userId="d23ce8d0-b4fb-44ce-a390-57dea0071db2" providerId="ADAL" clId="{875261D5-25D3-475D-ACB6-809520C63DE7}" dt="2023-01-26T13:32:05.763" v="1864" actId="478"/>
          <ac:cxnSpMkLst>
            <pc:docMk/>
            <pc:sldMk cId="123089539" sldId="256"/>
            <ac:cxnSpMk id="18" creationId="{1CB8D38D-9CB0-6877-D483-4F904E6ABAD5}"/>
          </ac:cxnSpMkLst>
        </pc:cxnChg>
        <pc:cxnChg chg="add mod">
          <ac:chgData name="Jonathan Vella-Blake" userId="d23ce8d0-b4fb-44ce-a390-57dea0071db2" providerId="ADAL" clId="{875261D5-25D3-475D-ACB6-809520C63DE7}" dt="2023-01-26T13:32:34.133" v="1867" actId="1076"/>
          <ac:cxnSpMkLst>
            <pc:docMk/>
            <pc:sldMk cId="123089539" sldId="256"/>
            <ac:cxnSpMk id="29" creationId="{8D341BCD-B16F-3AE4-CA76-3B23A165DEC3}"/>
          </ac:cxnSpMkLst>
        </pc:cxnChg>
        <pc:cxnChg chg="add mod">
          <ac:chgData name="Jonathan Vella-Blake" userId="d23ce8d0-b4fb-44ce-a390-57dea0071db2" providerId="ADAL" clId="{875261D5-25D3-475D-ACB6-809520C63DE7}" dt="2023-01-26T13:32:34.133" v="1867" actId="1076"/>
          <ac:cxnSpMkLst>
            <pc:docMk/>
            <pc:sldMk cId="123089539" sldId="256"/>
            <ac:cxnSpMk id="33" creationId="{AFC97495-B243-A06F-40AF-ED17A12BDF08}"/>
          </ac:cxnSpMkLst>
        </pc:cxnChg>
        <pc:cxnChg chg="add mod">
          <ac:chgData name="Jonathan Vella-Blake" userId="d23ce8d0-b4fb-44ce-a390-57dea0071db2" providerId="ADAL" clId="{875261D5-25D3-475D-ACB6-809520C63DE7}" dt="2023-01-26T13:32:34.133" v="1867" actId="1076"/>
          <ac:cxnSpMkLst>
            <pc:docMk/>
            <pc:sldMk cId="123089539" sldId="256"/>
            <ac:cxnSpMk id="38" creationId="{04ADB62F-ECA3-7889-AC95-68FA455FAC1D}"/>
          </ac:cxnSpMkLst>
        </pc:cxnChg>
        <pc:cxnChg chg="del">
          <ac:chgData name="Jonathan Vella-Blake" userId="d23ce8d0-b4fb-44ce-a390-57dea0071db2" providerId="ADAL" clId="{875261D5-25D3-475D-ACB6-809520C63DE7}" dt="2023-01-25T15:58:03.834" v="77" actId="478"/>
          <ac:cxnSpMkLst>
            <pc:docMk/>
            <pc:sldMk cId="123089539" sldId="256"/>
            <ac:cxnSpMk id="41" creationId="{B8FB12A4-7A83-4D56-B3FE-3C3F92F5751B}"/>
          </ac:cxnSpMkLst>
        </pc:cxnChg>
        <pc:cxnChg chg="add mod">
          <ac:chgData name="Jonathan Vella-Blake" userId="d23ce8d0-b4fb-44ce-a390-57dea0071db2" providerId="ADAL" clId="{875261D5-25D3-475D-ACB6-809520C63DE7}" dt="2023-01-26T13:32:34.133" v="1867" actId="1076"/>
          <ac:cxnSpMkLst>
            <pc:docMk/>
            <pc:sldMk cId="123089539" sldId="256"/>
            <ac:cxnSpMk id="41" creationId="{FD0FAC85-2191-5C29-177F-E4D54CD69D32}"/>
          </ac:cxnSpMkLst>
        </pc:cxnChg>
        <pc:cxnChg chg="add mod">
          <ac:chgData name="Jonathan Vella-Blake" userId="d23ce8d0-b4fb-44ce-a390-57dea0071db2" providerId="ADAL" clId="{875261D5-25D3-475D-ACB6-809520C63DE7}" dt="2023-01-26T13:32:34.133" v="1867" actId="1076"/>
          <ac:cxnSpMkLst>
            <pc:docMk/>
            <pc:sldMk cId="123089539" sldId="256"/>
            <ac:cxnSpMk id="42" creationId="{1A96A5FD-FD2B-F906-9577-D802C54BACE2}"/>
          </ac:cxnSpMkLst>
        </pc:cxnChg>
        <pc:cxnChg chg="add mod">
          <ac:chgData name="Jonathan Vella-Blake" userId="d23ce8d0-b4fb-44ce-a390-57dea0071db2" providerId="ADAL" clId="{875261D5-25D3-475D-ACB6-809520C63DE7}" dt="2023-01-26T13:32:34.133" v="1867" actId="1076"/>
          <ac:cxnSpMkLst>
            <pc:docMk/>
            <pc:sldMk cId="123089539" sldId="256"/>
            <ac:cxnSpMk id="47" creationId="{4DFCF7B1-C452-A8A2-828B-43A198D971C0}"/>
          </ac:cxnSpMkLst>
        </pc:cxnChg>
        <pc:cxnChg chg="del mod">
          <ac:chgData name="Jonathan Vella-Blake" userId="d23ce8d0-b4fb-44ce-a390-57dea0071db2" providerId="ADAL" clId="{875261D5-25D3-475D-ACB6-809520C63DE7}" dt="2023-01-25T15:58:03.834" v="77" actId="478"/>
          <ac:cxnSpMkLst>
            <pc:docMk/>
            <pc:sldMk cId="123089539" sldId="256"/>
            <ac:cxnSpMk id="59" creationId="{A57C37D7-870E-4FD3-8BE0-EA7B5C53EB7B}"/>
          </ac:cxnSpMkLst>
        </pc:cxnChg>
        <pc:cxnChg chg="add mod">
          <ac:chgData name="Jonathan Vella-Blake" userId="d23ce8d0-b4fb-44ce-a390-57dea0071db2" providerId="ADAL" clId="{875261D5-25D3-475D-ACB6-809520C63DE7}" dt="2023-01-26T12:00:37.939" v="1526" actId="1076"/>
          <ac:cxnSpMkLst>
            <pc:docMk/>
            <pc:sldMk cId="123089539" sldId="256"/>
            <ac:cxnSpMk id="62" creationId="{D8E34A8D-2816-2DAC-66DA-C394CE36F0A8}"/>
          </ac:cxnSpMkLst>
        </pc:cxnChg>
        <pc:cxnChg chg="del mod">
          <ac:chgData name="Jonathan Vella-Blake" userId="d23ce8d0-b4fb-44ce-a390-57dea0071db2" providerId="ADAL" clId="{875261D5-25D3-475D-ACB6-809520C63DE7}" dt="2023-01-25T15:58:03.834" v="77" actId="478"/>
          <ac:cxnSpMkLst>
            <pc:docMk/>
            <pc:sldMk cId="123089539" sldId="256"/>
            <ac:cxnSpMk id="65" creationId="{8061ED31-CFC4-4925-8508-AF08E3102DA2}"/>
          </ac:cxnSpMkLst>
        </pc:cxnChg>
        <pc:cxnChg chg="del mod">
          <ac:chgData name="Jonathan Vella-Blake" userId="d23ce8d0-b4fb-44ce-a390-57dea0071db2" providerId="ADAL" clId="{875261D5-25D3-475D-ACB6-809520C63DE7}" dt="2023-01-25T15:58:03.834" v="77" actId="478"/>
          <ac:cxnSpMkLst>
            <pc:docMk/>
            <pc:sldMk cId="123089539" sldId="256"/>
            <ac:cxnSpMk id="71" creationId="{C9ABBE63-1166-4A8F-87A0-FF131C13DABF}"/>
          </ac:cxnSpMkLst>
        </pc:cxnChg>
        <pc:cxnChg chg="del">
          <ac:chgData name="Jonathan Vella-Blake" userId="d23ce8d0-b4fb-44ce-a390-57dea0071db2" providerId="ADAL" clId="{875261D5-25D3-475D-ACB6-809520C63DE7}" dt="2023-01-25T15:58:03.834" v="77" actId="478"/>
          <ac:cxnSpMkLst>
            <pc:docMk/>
            <pc:sldMk cId="123089539" sldId="256"/>
            <ac:cxnSpMk id="75" creationId="{D73511B9-2EBE-48CA-B9A2-71B442985EA6}"/>
          </ac:cxnSpMkLst>
        </pc:cxnChg>
        <pc:cxnChg chg="del">
          <ac:chgData name="Jonathan Vella-Blake" userId="d23ce8d0-b4fb-44ce-a390-57dea0071db2" providerId="ADAL" clId="{875261D5-25D3-475D-ACB6-809520C63DE7}" dt="2023-01-25T15:58:03.834" v="77" actId="478"/>
          <ac:cxnSpMkLst>
            <pc:docMk/>
            <pc:sldMk cId="123089539" sldId="256"/>
            <ac:cxnSpMk id="76" creationId="{AAB6B44D-D825-411B-8E82-7ACEBF338F64}"/>
          </ac:cxnSpMkLst>
        </pc:cxnChg>
        <pc:cxnChg chg="del mod">
          <ac:chgData name="Jonathan Vella-Blake" userId="d23ce8d0-b4fb-44ce-a390-57dea0071db2" providerId="ADAL" clId="{875261D5-25D3-475D-ACB6-809520C63DE7}" dt="2023-01-25T15:58:03.834" v="77" actId="478"/>
          <ac:cxnSpMkLst>
            <pc:docMk/>
            <pc:sldMk cId="123089539" sldId="256"/>
            <ac:cxnSpMk id="82" creationId="{93FCDB10-E91C-480D-BBB5-4E13200DF0E3}"/>
          </ac:cxnSpMkLst>
        </pc:cxnChg>
        <pc:cxnChg chg="add mod">
          <ac:chgData name="Jonathan Vella-Blake" userId="d23ce8d0-b4fb-44ce-a390-57dea0071db2" providerId="ADAL" clId="{875261D5-25D3-475D-ACB6-809520C63DE7}" dt="2023-01-26T12:00:37.939" v="1526" actId="1076"/>
          <ac:cxnSpMkLst>
            <pc:docMk/>
            <pc:sldMk cId="123089539" sldId="256"/>
            <ac:cxnSpMk id="1029" creationId="{BD3930FE-A4E0-4385-A14E-AAC3D1221771}"/>
          </ac:cxnSpMkLst>
        </pc:cxnChg>
        <pc:cxnChg chg="add del mod">
          <ac:chgData name="Jonathan Vella-Blake" userId="d23ce8d0-b4fb-44ce-a390-57dea0071db2" providerId="ADAL" clId="{875261D5-25D3-475D-ACB6-809520C63DE7}" dt="2023-01-26T11:34:02.784" v="979"/>
          <ac:cxnSpMkLst>
            <pc:docMk/>
            <pc:sldMk cId="123089539" sldId="256"/>
            <ac:cxnSpMk id="1035" creationId="{7608F989-C92B-CB82-82B2-D452852E0729}"/>
          </ac:cxnSpMkLst>
        </pc:cxnChg>
        <pc:cxnChg chg="add mod">
          <ac:chgData name="Jonathan Vella-Blake" userId="d23ce8d0-b4fb-44ce-a390-57dea0071db2" providerId="ADAL" clId="{875261D5-25D3-475D-ACB6-809520C63DE7}" dt="2023-01-26T12:00:37.939" v="1526" actId="1076"/>
          <ac:cxnSpMkLst>
            <pc:docMk/>
            <pc:sldMk cId="123089539" sldId="256"/>
            <ac:cxnSpMk id="1038" creationId="{30E1FB55-AE4D-7294-50FF-9EF7C55E9DB4}"/>
          </ac:cxnSpMkLst>
        </pc:cxnChg>
        <pc:cxnChg chg="add mod">
          <ac:chgData name="Jonathan Vella-Blake" userId="d23ce8d0-b4fb-44ce-a390-57dea0071db2" providerId="ADAL" clId="{875261D5-25D3-475D-ACB6-809520C63DE7}" dt="2023-01-26T12:00:37.939" v="1526" actId="1076"/>
          <ac:cxnSpMkLst>
            <pc:docMk/>
            <pc:sldMk cId="123089539" sldId="256"/>
            <ac:cxnSpMk id="1041" creationId="{83C110B6-9B17-0A0F-DE74-20B19B2D672F}"/>
          </ac:cxnSpMkLst>
        </pc:cxnChg>
        <pc:cxnChg chg="add mod">
          <ac:chgData name="Jonathan Vella-Blake" userId="d23ce8d0-b4fb-44ce-a390-57dea0071db2" providerId="ADAL" clId="{875261D5-25D3-475D-ACB6-809520C63DE7}" dt="2023-01-26T12:00:37.939" v="1526" actId="1076"/>
          <ac:cxnSpMkLst>
            <pc:docMk/>
            <pc:sldMk cId="123089539" sldId="256"/>
            <ac:cxnSpMk id="1044" creationId="{BB00AF38-BD19-0501-D6B9-4771C1EDA2B6}"/>
          </ac:cxnSpMkLst>
        </pc:cxnChg>
        <pc:cxnChg chg="add mod">
          <ac:chgData name="Jonathan Vella-Blake" userId="d23ce8d0-b4fb-44ce-a390-57dea0071db2" providerId="ADAL" clId="{875261D5-25D3-475D-ACB6-809520C63DE7}" dt="2023-01-26T12:00:37.939" v="1526" actId="1076"/>
          <ac:cxnSpMkLst>
            <pc:docMk/>
            <pc:sldMk cId="123089539" sldId="256"/>
            <ac:cxnSpMk id="1047" creationId="{71B3867B-0E6D-4792-6B3F-49A9989E8B26}"/>
          </ac:cxnSpMkLst>
        </pc:cxnChg>
        <pc:cxnChg chg="add mod">
          <ac:chgData name="Jonathan Vella-Blake" userId="d23ce8d0-b4fb-44ce-a390-57dea0071db2" providerId="ADAL" clId="{875261D5-25D3-475D-ACB6-809520C63DE7}" dt="2023-01-26T12:00:37.939" v="1526" actId="1076"/>
          <ac:cxnSpMkLst>
            <pc:docMk/>
            <pc:sldMk cId="123089539" sldId="256"/>
            <ac:cxnSpMk id="1050" creationId="{F0DF94D7-F2A7-36EC-338D-B82504176889}"/>
          </ac:cxnSpMkLst>
        </pc:cxnChg>
        <pc:cxnChg chg="add mod">
          <ac:chgData name="Jonathan Vella-Blake" userId="d23ce8d0-b4fb-44ce-a390-57dea0071db2" providerId="ADAL" clId="{875261D5-25D3-475D-ACB6-809520C63DE7}" dt="2023-01-26T12:00:37.939" v="1526" actId="1076"/>
          <ac:cxnSpMkLst>
            <pc:docMk/>
            <pc:sldMk cId="123089539" sldId="256"/>
            <ac:cxnSpMk id="1053" creationId="{75BB5B74-6D5A-B4EA-9D2B-038C4593A144}"/>
          </ac:cxnSpMkLst>
        </pc:cxnChg>
        <pc:cxnChg chg="add mod">
          <ac:chgData name="Jonathan Vella-Blake" userId="d23ce8d0-b4fb-44ce-a390-57dea0071db2" providerId="ADAL" clId="{875261D5-25D3-475D-ACB6-809520C63DE7}" dt="2023-01-26T13:21:22.804" v="1833" actId="1076"/>
          <ac:cxnSpMkLst>
            <pc:docMk/>
            <pc:sldMk cId="123089539" sldId="256"/>
            <ac:cxnSpMk id="1078" creationId="{F5521297-9EEE-5044-FA9E-C6923AB01E35}"/>
          </ac:cxnSpMkLst>
        </pc:cxnChg>
        <pc:cxnChg chg="add mod">
          <ac:chgData name="Jonathan Vella-Blake" userId="d23ce8d0-b4fb-44ce-a390-57dea0071db2" providerId="ADAL" clId="{875261D5-25D3-475D-ACB6-809520C63DE7}" dt="2023-01-26T13:21:12.053" v="1831" actId="1076"/>
          <ac:cxnSpMkLst>
            <pc:docMk/>
            <pc:sldMk cId="123089539" sldId="256"/>
            <ac:cxnSpMk id="1080" creationId="{A9A0CE2C-2330-953D-C481-119FC0F7B93F}"/>
          </ac:cxnSpMkLst>
        </pc:cxnChg>
        <pc:cxnChg chg="add mod">
          <ac:chgData name="Jonathan Vella-Blake" userId="d23ce8d0-b4fb-44ce-a390-57dea0071db2" providerId="ADAL" clId="{875261D5-25D3-475D-ACB6-809520C63DE7}" dt="2023-01-26T13:33:10.567" v="1872" actId="1076"/>
          <ac:cxnSpMkLst>
            <pc:docMk/>
            <pc:sldMk cId="123089539" sldId="256"/>
            <ac:cxnSpMk id="1111" creationId="{BF9A8062-5E40-EEFE-7EE3-1EC58D2E4996}"/>
          </ac:cxnSpMkLst>
        </pc:cxnChg>
      </pc:sldChg>
    </pc:docChg>
  </pc:docChgLst>
  <pc:docChgLst>
    <pc:chgData name="Jonathan Vella-Blake" userId="d23ce8d0-b4fb-44ce-a390-57dea0071db2" providerId="ADAL" clId="{327AAC00-D0A3-44F3-846C-23A5F73AB974}"/>
    <pc:docChg chg="undo custSel modSld">
      <pc:chgData name="Jonathan Vella-Blake" userId="d23ce8d0-b4fb-44ce-a390-57dea0071db2" providerId="ADAL" clId="{327AAC00-D0A3-44F3-846C-23A5F73AB974}" dt="2023-07-14T13:17:12.598" v="167" actId="1076"/>
      <pc:docMkLst>
        <pc:docMk/>
      </pc:docMkLst>
      <pc:sldChg chg="addSp delSp modSp mod">
        <pc:chgData name="Jonathan Vella-Blake" userId="d23ce8d0-b4fb-44ce-a390-57dea0071db2" providerId="ADAL" clId="{327AAC00-D0A3-44F3-846C-23A5F73AB974}" dt="2023-07-14T13:17:12.598" v="167" actId="1076"/>
        <pc:sldMkLst>
          <pc:docMk/>
          <pc:sldMk cId="123089539" sldId="256"/>
        </pc:sldMkLst>
        <pc:graphicFrameChg chg="add del mod modGraphic">
          <ac:chgData name="Jonathan Vella-Blake" userId="d23ce8d0-b4fb-44ce-a390-57dea0071db2" providerId="ADAL" clId="{327AAC00-D0A3-44F3-846C-23A5F73AB974}" dt="2023-07-14T13:00:47.810" v="10" actId="478"/>
          <ac:graphicFrameMkLst>
            <pc:docMk/>
            <pc:sldMk cId="123089539" sldId="256"/>
            <ac:graphicFrameMk id="3" creationId="{E2104EB9-907C-1A96-F5EC-E8963A33DACA}"/>
          </ac:graphicFrameMkLst>
        </pc:graphicFrameChg>
        <pc:graphicFrameChg chg="add del mod modGraphic">
          <ac:chgData name="Jonathan Vella-Blake" userId="d23ce8d0-b4fb-44ce-a390-57dea0071db2" providerId="ADAL" clId="{327AAC00-D0A3-44F3-846C-23A5F73AB974}" dt="2023-07-14T13:17:03.766" v="166" actId="478"/>
          <ac:graphicFrameMkLst>
            <pc:docMk/>
            <pc:sldMk cId="123089539" sldId="256"/>
            <ac:graphicFrameMk id="6" creationId="{045C86A1-5E32-E480-42DD-B25BB2FC71CE}"/>
          </ac:graphicFrameMkLst>
        </pc:graphicFrameChg>
        <pc:graphicFrameChg chg="mod modGraphic">
          <ac:chgData name="Jonathan Vella-Blake" userId="d23ce8d0-b4fb-44ce-a390-57dea0071db2" providerId="ADAL" clId="{327AAC00-D0A3-44F3-846C-23A5F73AB974}" dt="2023-07-14T13:13:48.278" v="130" actId="6549"/>
          <ac:graphicFrameMkLst>
            <pc:docMk/>
            <pc:sldMk cId="123089539" sldId="256"/>
            <ac:graphicFrameMk id="14" creationId="{C4E4E158-1D6E-A361-BA3E-7C62E20E2437}"/>
          </ac:graphicFrameMkLst>
        </pc:graphicFrameChg>
        <pc:graphicFrameChg chg="mod modGraphic">
          <ac:chgData name="Jonathan Vella-Blake" userId="d23ce8d0-b4fb-44ce-a390-57dea0071db2" providerId="ADAL" clId="{327AAC00-D0A3-44F3-846C-23A5F73AB974}" dt="2023-07-14T13:11:17.951" v="124" actId="14100"/>
          <ac:graphicFrameMkLst>
            <pc:docMk/>
            <pc:sldMk cId="123089539" sldId="256"/>
            <ac:graphicFrameMk id="53" creationId="{BFB39F30-258F-3EE7-998C-6204C6D2D964}"/>
          </ac:graphicFrameMkLst>
        </pc:graphicFrameChg>
        <pc:graphicFrameChg chg="mod modGraphic">
          <ac:chgData name="Jonathan Vella-Blake" userId="d23ce8d0-b4fb-44ce-a390-57dea0071db2" providerId="ADAL" clId="{327AAC00-D0A3-44F3-846C-23A5F73AB974}" dt="2023-07-14T13:16:10.679" v="157" actId="20577"/>
          <ac:graphicFrameMkLst>
            <pc:docMk/>
            <pc:sldMk cId="123089539" sldId="256"/>
            <ac:graphicFrameMk id="54" creationId="{13B204C3-B9BE-5B11-CA42-8D8A864E1546}"/>
          </ac:graphicFrameMkLst>
        </pc:graphicFrameChg>
        <pc:picChg chg="mod">
          <ac:chgData name="Jonathan Vella-Blake" userId="d23ce8d0-b4fb-44ce-a390-57dea0071db2" providerId="ADAL" clId="{327AAC00-D0A3-44F3-846C-23A5F73AB974}" dt="2023-07-14T13:02:07.798" v="30" actId="1076"/>
          <ac:picMkLst>
            <pc:docMk/>
            <pc:sldMk cId="123089539" sldId="256"/>
            <ac:picMk id="12" creationId="{20E55EEE-A701-9620-529F-2C0A5E366326}"/>
          </ac:picMkLst>
        </pc:picChg>
        <pc:picChg chg="mod">
          <ac:chgData name="Jonathan Vella-Blake" userId="d23ce8d0-b4fb-44ce-a390-57dea0071db2" providerId="ADAL" clId="{327AAC00-D0A3-44F3-846C-23A5F73AB974}" dt="2023-07-14T13:17:12.598" v="167" actId="1076"/>
          <ac:picMkLst>
            <pc:docMk/>
            <pc:sldMk cId="123089539" sldId="256"/>
            <ac:picMk id="16" creationId="{B2461E20-3084-C477-FEFA-ED6B6EC9CF12}"/>
          </ac:picMkLst>
        </pc:picChg>
        <pc:picChg chg="mod">
          <ac:chgData name="Jonathan Vella-Blake" userId="d23ce8d0-b4fb-44ce-a390-57dea0071db2" providerId="ADAL" clId="{327AAC00-D0A3-44F3-846C-23A5F73AB974}" dt="2023-07-14T13:07:13.598" v="104" actId="1076"/>
          <ac:picMkLst>
            <pc:docMk/>
            <pc:sldMk cId="123089539" sldId="256"/>
            <ac:picMk id="19" creationId="{DBAD541D-6084-B8AC-3E91-487EE82A5574}"/>
          </ac:picMkLst>
        </pc:picChg>
        <pc:picChg chg="add del mod">
          <ac:chgData name="Jonathan Vella-Blake" userId="d23ce8d0-b4fb-44ce-a390-57dea0071db2" providerId="ADAL" clId="{327AAC00-D0A3-44F3-846C-23A5F73AB974}" dt="2023-07-14T13:14:35.579" v="141" actId="478"/>
          <ac:picMkLst>
            <pc:docMk/>
            <pc:sldMk cId="123089539" sldId="256"/>
            <ac:picMk id="1026" creationId="{9565CC6C-525A-A906-4065-5996219B769A}"/>
          </ac:picMkLst>
        </pc:picChg>
        <pc:picChg chg="add mod">
          <ac:chgData name="Jonathan Vella-Blake" userId="d23ce8d0-b4fb-44ce-a390-57dea0071db2" providerId="ADAL" clId="{327AAC00-D0A3-44F3-846C-23A5F73AB974}" dt="2023-07-14T13:11:28.326" v="126" actId="1076"/>
          <ac:picMkLst>
            <pc:docMk/>
            <pc:sldMk cId="123089539" sldId="256"/>
            <ac:picMk id="1028" creationId="{30E4929E-2CB6-6D1E-4035-80B46DFFA0E8}"/>
          </ac:picMkLst>
        </pc:picChg>
        <pc:picChg chg="add del mod">
          <ac:chgData name="Jonathan Vella-Blake" userId="d23ce8d0-b4fb-44ce-a390-57dea0071db2" providerId="ADAL" clId="{327AAC00-D0A3-44F3-846C-23A5F73AB974}" dt="2023-07-14T13:13:54.445" v="133" actId="478"/>
          <ac:picMkLst>
            <pc:docMk/>
            <pc:sldMk cId="123089539" sldId="256"/>
            <ac:picMk id="1030" creationId="{F86A37E3-8834-6A7F-D9EB-7A82FB0E208A}"/>
          </ac:picMkLst>
        </pc:picChg>
        <pc:picChg chg="add mod">
          <ac:chgData name="Jonathan Vella-Blake" userId="d23ce8d0-b4fb-44ce-a390-57dea0071db2" providerId="ADAL" clId="{327AAC00-D0A3-44F3-846C-23A5F73AB974}" dt="2023-07-14T13:14:30.518" v="140" actId="1076"/>
          <ac:picMkLst>
            <pc:docMk/>
            <pc:sldMk cId="123089539" sldId="256"/>
            <ac:picMk id="1032" creationId="{0C5B4457-93E9-83FC-CAC1-907FB6022FB4}"/>
          </ac:picMkLst>
        </pc:picChg>
        <pc:picChg chg="add mod">
          <ac:chgData name="Jonathan Vella-Blake" userId="d23ce8d0-b4fb-44ce-a390-57dea0071db2" providerId="ADAL" clId="{327AAC00-D0A3-44F3-846C-23A5F73AB974}" dt="2023-07-14T13:15:07.911" v="145" actId="1076"/>
          <ac:picMkLst>
            <pc:docMk/>
            <pc:sldMk cId="123089539" sldId="256"/>
            <ac:picMk id="1034" creationId="{4E3FF708-504B-D4C4-2AD5-F99387A5601B}"/>
          </ac:picMkLst>
        </pc:picChg>
        <pc:picChg chg="add mod">
          <ac:chgData name="Jonathan Vella-Blake" userId="d23ce8d0-b4fb-44ce-a390-57dea0071db2" providerId="ADAL" clId="{327AAC00-D0A3-44F3-846C-23A5F73AB974}" dt="2023-07-14T13:16:04.174" v="153" actId="1076"/>
          <ac:picMkLst>
            <pc:docMk/>
            <pc:sldMk cId="123089539" sldId="256"/>
            <ac:picMk id="1036" creationId="{AA75990D-8153-DD1F-577A-282B836AA331}"/>
          </ac:picMkLst>
        </pc:picChg>
      </pc:sldChg>
    </pc:docChg>
  </pc:docChgLst>
  <pc:docChgLst>
    <pc:chgData name="Jonathan Vella-Blake" userId="d23ce8d0-b4fb-44ce-a390-57dea0071db2" providerId="ADAL" clId="{C68C603B-928A-4E4C-BBBF-1A0B726453ED}"/>
    <pc:docChg chg="undo redo custSel modSld">
      <pc:chgData name="Jonathan Vella-Blake" userId="d23ce8d0-b4fb-44ce-a390-57dea0071db2" providerId="ADAL" clId="{C68C603B-928A-4E4C-BBBF-1A0B726453ED}" dt="2023-02-03T14:33:50.315" v="1235" actId="2711"/>
      <pc:docMkLst>
        <pc:docMk/>
      </pc:docMkLst>
      <pc:sldChg chg="addSp delSp modSp mod">
        <pc:chgData name="Jonathan Vella-Blake" userId="d23ce8d0-b4fb-44ce-a390-57dea0071db2" providerId="ADAL" clId="{C68C603B-928A-4E4C-BBBF-1A0B726453ED}" dt="2023-02-03T14:33:50.315" v="1235" actId="2711"/>
        <pc:sldMkLst>
          <pc:docMk/>
          <pc:sldMk cId="123089539" sldId="256"/>
        </pc:sldMkLst>
        <pc:spChg chg="mod">
          <ac:chgData name="Jonathan Vella-Blake" userId="d23ce8d0-b4fb-44ce-a390-57dea0071db2" providerId="ADAL" clId="{C68C603B-928A-4E4C-BBBF-1A0B726453ED}" dt="2023-01-31T20:52:54.783" v="433" actId="20577"/>
          <ac:spMkLst>
            <pc:docMk/>
            <pc:sldMk cId="123089539" sldId="256"/>
            <ac:spMk id="2" creationId="{00000000-0000-0000-0000-000000000000}"/>
          </ac:spMkLst>
        </pc:spChg>
        <pc:spChg chg="del">
          <ac:chgData name="Jonathan Vella-Blake" userId="d23ce8d0-b4fb-44ce-a390-57dea0071db2" providerId="ADAL" clId="{C68C603B-928A-4E4C-BBBF-1A0B726453ED}" dt="2023-01-31T20:38:07.188" v="147" actId="478"/>
          <ac:spMkLst>
            <pc:docMk/>
            <pc:sldMk cId="123089539" sldId="256"/>
            <ac:spMk id="3" creationId="{82FC8DFC-BF73-5634-C528-F45455561042}"/>
          </ac:spMkLst>
        </pc:spChg>
        <pc:spChg chg="del">
          <ac:chgData name="Jonathan Vella-Blake" userId="d23ce8d0-b4fb-44ce-a390-57dea0071db2" providerId="ADAL" clId="{C68C603B-928A-4E4C-BBBF-1A0B726453ED}" dt="2023-01-31T20:38:07.188" v="147" actId="478"/>
          <ac:spMkLst>
            <pc:docMk/>
            <pc:sldMk cId="123089539" sldId="256"/>
            <ac:spMk id="6" creationId="{B0E41AF2-8E0A-F629-2AFD-4EC862630BDD}"/>
          </ac:spMkLst>
        </pc:spChg>
        <pc:spChg chg="del">
          <ac:chgData name="Jonathan Vella-Blake" userId="d23ce8d0-b4fb-44ce-a390-57dea0071db2" providerId="ADAL" clId="{C68C603B-928A-4E4C-BBBF-1A0B726453ED}" dt="2023-01-31T20:38:07.188" v="147" actId="478"/>
          <ac:spMkLst>
            <pc:docMk/>
            <pc:sldMk cId="123089539" sldId="256"/>
            <ac:spMk id="7" creationId="{39F60833-6446-FB3F-AC8A-5959525AF57F}"/>
          </ac:spMkLst>
        </pc:spChg>
        <pc:spChg chg="del">
          <ac:chgData name="Jonathan Vella-Blake" userId="d23ce8d0-b4fb-44ce-a390-57dea0071db2" providerId="ADAL" clId="{C68C603B-928A-4E4C-BBBF-1A0B726453ED}" dt="2023-01-31T20:38:07.188" v="147" actId="478"/>
          <ac:spMkLst>
            <pc:docMk/>
            <pc:sldMk cId="123089539" sldId="256"/>
            <ac:spMk id="10" creationId="{F30EC480-EC03-6D8B-6D77-5E15C66D786A}"/>
          </ac:spMkLst>
        </pc:spChg>
        <pc:spChg chg="mod">
          <ac:chgData name="Jonathan Vella-Blake" userId="d23ce8d0-b4fb-44ce-a390-57dea0071db2" providerId="ADAL" clId="{C68C603B-928A-4E4C-BBBF-1A0B726453ED}" dt="2023-01-31T20:53:14.026" v="436" actId="1076"/>
          <ac:spMkLst>
            <pc:docMk/>
            <pc:sldMk cId="123089539" sldId="256"/>
            <ac:spMk id="11" creationId="{0C60C0D7-7B3F-394C-4A3D-E24D1619ADDD}"/>
          </ac:spMkLst>
        </pc:spChg>
        <pc:spChg chg="del">
          <ac:chgData name="Jonathan Vella-Blake" userId="d23ce8d0-b4fb-44ce-a390-57dea0071db2" providerId="ADAL" clId="{C68C603B-928A-4E4C-BBBF-1A0B726453ED}" dt="2023-01-31T20:38:07.188" v="147" actId="478"/>
          <ac:spMkLst>
            <pc:docMk/>
            <pc:sldMk cId="123089539" sldId="256"/>
            <ac:spMk id="12" creationId="{95C335FE-E74B-B2AC-A914-15DC09265414}"/>
          </ac:spMkLst>
        </pc:spChg>
        <pc:spChg chg="del">
          <ac:chgData name="Jonathan Vella-Blake" userId="d23ce8d0-b4fb-44ce-a390-57dea0071db2" providerId="ADAL" clId="{C68C603B-928A-4E4C-BBBF-1A0B726453ED}" dt="2023-01-31T20:38:07.188" v="147" actId="478"/>
          <ac:spMkLst>
            <pc:docMk/>
            <pc:sldMk cId="123089539" sldId="256"/>
            <ac:spMk id="19" creationId="{79F92396-9121-9B37-5DF2-141993919149}"/>
          </ac:spMkLst>
        </pc:spChg>
        <pc:spChg chg="del">
          <ac:chgData name="Jonathan Vella-Blake" userId="d23ce8d0-b4fb-44ce-a390-57dea0071db2" providerId="ADAL" clId="{C68C603B-928A-4E4C-BBBF-1A0B726453ED}" dt="2023-01-31T20:38:07.188" v="147" actId="478"/>
          <ac:spMkLst>
            <pc:docMk/>
            <pc:sldMk cId="123089539" sldId="256"/>
            <ac:spMk id="20" creationId="{8A9B3D49-435D-32A2-72AB-9A4D2F802D69}"/>
          </ac:spMkLst>
        </pc:spChg>
        <pc:spChg chg="del">
          <ac:chgData name="Jonathan Vella-Blake" userId="d23ce8d0-b4fb-44ce-a390-57dea0071db2" providerId="ADAL" clId="{C68C603B-928A-4E4C-BBBF-1A0B726453ED}" dt="2023-01-31T20:38:07.188" v="147" actId="478"/>
          <ac:spMkLst>
            <pc:docMk/>
            <pc:sldMk cId="123089539" sldId="256"/>
            <ac:spMk id="23" creationId="{92C22C9C-F7D2-2127-A42F-B22ABFF32ABC}"/>
          </ac:spMkLst>
        </pc:spChg>
        <pc:spChg chg="del">
          <ac:chgData name="Jonathan Vella-Blake" userId="d23ce8d0-b4fb-44ce-a390-57dea0071db2" providerId="ADAL" clId="{C68C603B-928A-4E4C-BBBF-1A0B726453ED}" dt="2023-01-31T20:38:07.188" v="147" actId="478"/>
          <ac:spMkLst>
            <pc:docMk/>
            <pc:sldMk cId="123089539" sldId="256"/>
            <ac:spMk id="24" creationId="{E6ED120C-D0D8-4009-D762-2DCAEE950156}"/>
          </ac:spMkLst>
        </pc:spChg>
        <pc:spChg chg="del">
          <ac:chgData name="Jonathan Vella-Blake" userId="d23ce8d0-b4fb-44ce-a390-57dea0071db2" providerId="ADAL" clId="{C68C603B-928A-4E4C-BBBF-1A0B726453ED}" dt="2023-01-31T20:38:07.188" v="147" actId="478"/>
          <ac:spMkLst>
            <pc:docMk/>
            <pc:sldMk cId="123089539" sldId="256"/>
            <ac:spMk id="27" creationId="{DAF83AEF-7687-E91E-36E5-CF1249CA2D33}"/>
          </ac:spMkLst>
        </pc:spChg>
        <pc:spChg chg="del">
          <ac:chgData name="Jonathan Vella-Blake" userId="d23ce8d0-b4fb-44ce-a390-57dea0071db2" providerId="ADAL" clId="{C68C603B-928A-4E4C-BBBF-1A0B726453ED}" dt="2023-01-31T20:38:07.188" v="147" actId="478"/>
          <ac:spMkLst>
            <pc:docMk/>
            <pc:sldMk cId="123089539" sldId="256"/>
            <ac:spMk id="28" creationId="{C7D9EF08-8BC4-685F-952C-26EDE49DC8F3}"/>
          </ac:spMkLst>
        </pc:spChg>
        <pc:spChg chg="del">
          <ac:chgData name="Jonathan Vella-Blake" userId="d23ce8d0-b4fb-44ce-a390-57dea0071db2" providerId="ADAL" clId="{C68C603B-928A-4E4C-BBBF-1A0B726453ED}" dt="2023-01-31T20:38:07.188" v="147" actId="478"/>
          <ac:spMkLst>
            <pc:docMk/>
            <pc:sldMk cId="123089539" sldId="256"/>
            <ac:spMk id="31" creationId="{08C7AA41-8D2D-389E-A0FD-520278E5210E}"/>
          </ac:spMkLst>
        </pc:spChg>
        <pc:spChg chg="del">
          <ac:chgData name="Jonathan Vella-Blake" userId="d23ce8d0-b4fb-44ce-a390-57dea0071db2" providerId="ADAL" clId="{C68C603B-928A-4E4C-BBBF-1A0B726453ED}" dt="2023-01-31T20:38:07.188" v="147" actId="478"/>
          <ac:spMkLst>
            <pc:docMk/>
            <pc:sldMk cId="123089539" sldId="256"/>
            <ac:spMk id="32" creationId="{0119066C-7B1F-67CD-B933-570965FA5ECF}"/>
          </ac:spMkLst>
        </pc:spChg>
        <pc:spChg chg="del">
          <ac:chgData name="Jonathan Vella-Blake" userId="d23ce8d0-b4fb-44ce-a390-57dea0071db2" providerId="ADAL" clId="{C68C603B-928A-4E4C-BBBF-1A0B726453ED}" dt="2023-01-31T20:38:07.188" v="147" actId="478"/>
          <ac:spMkLst>
            <pc:docMk/>
            <pc:sldMk cId="123089539" sldId="256"/>
            <ac:spMk id="36" creationId="{3A54AB71-796D-0294-6857-8266239E6E80}"/>
          </ac:spMkLst>
        </pc:spChg>
        <pc:spChg chg="del">
          <ac:chgData name="Jonathan Vella-Blake" userId="d23ce8d0-b4fb-44ce-a390-57dea0071db2" providerId="ADAL" clId="{C68C603B-928A-4E4C-BBBF-1A0B726453ED}" dt="2023-01-31T20:38:07.188" v="147" actId="478"/>
          <ac:spMkLst>
            <pc:docMk/>
            <pc:sldMk cId="123089539" sldId="256"/>
            <ac:spMk id="37" creationId="{9F7ED84B-0B74-A432-E59C-3D0EFEF562E1}"/>
          </ac:spMkLst>
        </pc:spChg>
        <pc:spChg chg="del">
          <ac:chgData name="Jonathan Vella-Blake" userId="d23ce8d0-b4fb-44ce-a390-57dea0071db2" providerId="ADAL" clId="{C68C603B-928A-4E4C-BBBF-1A0B726453ED}" dt="2023-01-31T20:38:07.188" v="147" actId="478"/>
          <ac:spMkLst>
            <pc:docMk/>
            <pc:sldMk cId="123089539" sldId="256"/>
            <ac:spMk id="45" creationId="{6C78E6D0-F97D-5655-6375-434F99ACD59F}"/>
          </ac:spMkLst>
        </pc:spChg>
        <pc:spChg chg="del">
          <ac:chgData name="Jonathan Vella-Blake" userId="d23ce8d0-b4fb-44ce-a390-57dea0071db2" providerId="ADAL" clId="{C68C603B-928A-4E4C-BBBF-1A0B726453ED}" dt="2023-01-31T20:38:07.188" v="147" actId="478"/>
          <ac:spMkLst>
            <pc:docMk/>
            <pc:sldMk cId="123089539" sldId="256"/>
            <ac:spMk id="46" creationId="{1FE5C662-4A6B-9C2D-7190-488B84CBCC54}"/>
          </ac:spMkLst>
        </pc:spChg>
        <pc:spChg chg="del">
          <ac:chgData name="Jonathan Vella-Blake" userId="d23ce8d0-b4fb-44ce-a390-57dea0071db2" providerId="ADAL" clId="{C68C603B-928A-4E4C-BBBF-1A0B726453ED}" dt="2023-01-31T20:38:00.473" v="146" actId="478"/>
          <ac:spMkLst>
            <pc:docMk/>
            <pc:sldMk cId="123089539" sldId="256"/>
            <ac:spMk id="59" creationId="{0A089B96-FC2C-2091-5571-39E49D4009D2}"/>
          </ac:spMkLst>
        </pc:spChg>
        <pc:spChg chg="del">
          <ac:chgData name="Jonathan Vella-Blake" userId="d23ce8d0-b4fb-44ce-a390-57dea0071db2" providerId="ADAL" clId="{C68C603B-928A-4E4C-BBBF-1A0B726453ED}" dt="2023-01-31T20:38:00.473" v="146" actId="478"/>
          <ac:spMkLst>
            <pc:docMk/>
            <pc:sldMk cId="123089539" sldId="256"/>
            <ac:spMk id="60" creationId="{F285A141-BD24-3951-EEBF-6A7A43FC8532}"/>
          </ac:spMkLst>
        </pc:spChg>
        <pc:spChg chg="del">
          <ac:chgData name="Jonathan Vella-Blake" userId="d23ce8d0-b4fb-44ce-a390-57dea0071db2" providerId="ADAL" clId="{C68C603B-928A-4E4C-BBBF-1A0B726453ED}" dt="2023-01-31T20:38:00.473" v="146" actId="478"/>
          <ac:spMkLst>
            <pc:docMk/>
            <pc:sldMk cId="123089539" sldId="256"/>
            <ac:spMk id="61" creationId="{07EA2DC4-C9C3-C0F5-107B-880A2B322B84}"/>
          </ac:spMkLst>
        </pc:spChg>
        <pc:spChg chg="del">
          <ac:chgData name="Jonathan Vella-Blake" userId="d23ce8d0-b4fb-44ce-a390-57dea0071db2" providerId="ADAL" clId="{C68C603B-928A-4E4C-BBBF-1A0B726453ED}" dt="2023-01-31T20:38:00.473" v="146" actId="478"/>
          <ac:spMkLst>
            <pc:docMk/>
            <pc:sldMk cId="123089539" sldId="256"/>
            <ac:spMk id="1027" creationId="{218503E5-64EE-C115-B7FD-1F9CC388D8F2}"/>
          </ac:spMkLst>
        </pc:spChg>
        <pc:spChg chg="del">
          <ac:chgData name="Jonathan Vella-Blake" userId="d23ce8d0-b4fb-44ce-a390-57dea0071db2" providerId="ADAL" clId="{C68C603B-928A-4E4C-BBBF-1A0B726453ED}" dt="2023-01-31T20:38:00.473" v="146" actId="478"/>
          <ac:spMkLst>
            <pc:docMk/>
            <pc:sldMk cId="123089539" sldId="256"/>
            <ac:spMk id="1028" creationId="{8ED33CFA-BA5F-7A4C-2F29-A6FEA0A84588}"/>
          </ac:spMkLst>
        </pc:spChg>
        <pc:spChg chg="del">
          <ac:chgData name="Jonathan Vella-Blake" userId="d23ce8d0-b4fb-44ce-a390-57dea0071db2" providerId="ADAL" clId="{C68C603B-928A-4E4C-BBBF-1A0B726453ED}" dt="2023-01-31T20:38:00.473" v="146" actId="478"/>
          <ac:spMkLst>
            <pc:docMk/>
            <pc:sldMk cId="123089539" sldId="256"/>
            <ac:spMk id="1036" creationId="{6496AE26-FB58-00BC-EF6E-E2B1AC644AEB}"/>
          </ac:spMkLst>
        </pc:spChg>
        <pc:spChg chg="del">
          <ac:chgData name="Jonathan Vella-Blake" userId="d23ce8d0-b4fb-44ce-a390-57dea0071db2" providerId="ADAL" clId="{C68C603B-928A-4E4C-BBBF-1A0B726453ED}" dt="2023-01-31T20:38:00.473" v="146" actId="478"/>
          <ac:spMkLst>
            <pc:docMk/>
            <pc:sldMk cId="123089539" sldId="256"/>
            <ac:spMk id="1037" creationId="{ABEBAD18-4D3F-D99D-2373-D09137A0436A}"/>
          </ac:spMkLst>
        </pc:spChg>
        <pc:spChg chg="del">
          <ac:chgData name="Jonathan Vella-Blake" userId="d23ce8d0-b4fb-44ce-a390-57dea0071db2" providerId="ADAL" clId="{C68C603B-928A-4E4C-BBBF-1A0B726453ED}" dt="2023-01-31T20:38:00.473" v="146" actId="478"/>
          <ac:spMkLst>
            <pc:docMk/>
            <pc:sldMk cId="123089539" sldId="256"/>
            <ac:spMk id="1039" creationId="{8E9B4C5B-D33C-F555-D9CE-ACB0B8628547}"/>
          </ac:spMkLst>
        </pc:spChg>
        <pc:spChg chg="del">
          <ac:chgData name="Jonathan Vella-Blake" userId="d23ce8d0-b4fb-44ce-a390-57dea0071db2" providerId="ADAL" clId="{C68C603B-928A-4E4C-BBBF-1A0B726453ED}" dt="2023-01-31T20:38:00.473" v="146" actId="478"/>
          <ac:spMkLst>
            <pc:docMk/>
            <pc:sldMk cId="123089539" sldId="256"/>
            <ac:spMk id="1040" creationId="{FA5CDDD9-22F3-D480-2460-85A926EBD25F}"/>
          </ac:spMkLst>
        </pc:spChg>
        <pc:spChg chg="del">
          <ac:chgData name="Jonathan Vella-Blake" userId="d23ce8d0-b4fb-44ce-a390-57dea0071db2" providerId="ADAL" clId="{C68C603B-928A-4E4C-BBBF-1A0B726453ED}" dt="2023-01-31T20:38:00.473" v="146" actId="478"/>
          <ac:spMkLst>
            <pc:docMk/>
            <pc:sldMk cId="123089539" sldId="256"/>
            <ac:spMk id="1042" creationId="{E6046BA9-2E39-8DB7-776E-99C6F18616B2}"/>
          </ac:spMkLst>
        </pc:spChg>
        <pc:spChg chg="del">
          <ac:chgData name="Jonathan Vella-Blake" userId="d23ce8d0-b4fb-44ce-a390-57dea0071db2" providerId="ADAL" clId="{C68C603B-928A-4E4C-BBBF-1A0B726453ED}" dt="2023-01-31T20:38:00.473" v="146" actId="478"/>
          <ac:spMkLst>
            <pc:docMk/>
            <pc:sldMk cId="123089539" sldId="256"/>
            <ac:spMk id="1043" creationId="{9217352C-4B83-E4A5-BDF1-D38204FD1864}"/>
          </ac:spMkLst>
        </pc:spChg>
        <pc:spChg chg="del">
          <ac:chgData name="Jonathan Vella-Blake" userId="d23ce8d0-b4fb-44ce-a390-57dea0071db2" providerId="ADAL" clId="{C68C603B-928A-4E4C-BBBF-1A0B726453ED}" dt="2023-01-31T20:38:00.473" v="146" actId="478"/>
          <ac:spMkLst>
            <pc:docMk/>
            <pc:sldMk cId="123089539" sldId="256"/>
            <ac:spMk id="1045" creationId="{2BF829CB-519E-AF5B-10B2-55A5A03AE28F}"/>
          </ac:spMkLst>
        </pc:spChg>
        <pc:spChg chg="del">
          <ac:chgData name="Jonathan Vella-Blake" userId="d23ce8d0-b4fb-44ce-a390-57dea0071db2" providerId="ADAL" clId="{C68C603B-928A-4E4C-BBBF-1A0B726453ED}" dt="2023-01-31T20:38:00.473" v="146" actId="478"/>
          <ac:spMkLst>
            <pc:docMk/>
            <pc:sldMk cId="123089539" sldId="256"/>
            <ac:spMk id="1046" creationId="{89CE2789-A6B0-F630-E3C5-C076B2AC738C}"/>
          </ac:spMkLst>
        </pc:spChg>
        <pc:spChg chg="del">
          <ac:chgData name="Jonathan Vella-Blake" userId="d23ce8d0-b4fb-44ce-a390-57dea0071db2" providerId="ADAL" clId="{C68C603B-928A-4E4C-BBBF-1A0B726453ED}" dt="2023-01-31T20:38:00.473" v="146" actId="478"/>
          <ac:spMkLst>
            <pc:docMk/>
            <pc:sldMk cId="123089539" sldId="256"/>
            <ac:spMk id="1048" creationId="{ED8FC340-36F2-8FBD-6855-C5333E3F1173}"/>
          </ac:spMkLst>
        </pc:spChg>
        <pc:spChg chg="del">
          <ac:chgData name="Jonathan Vella-Blake" userId="d23ce8d0-b4fb-44ce-a390-57dea0071db2" providerId="ADAL" clId="{C68C603B-928A-4E4C-BBBF-1A0B726453ED}" dt="2023-01-31T20:38:00.473" v="146" actId="478"/>
          <ac:spMkLst>
            <pc:docMk/>
            <pc:sldMk cId="123089539" sldId="256"/>
            <ac:spMk id="1049" creationId="{C329A895-F1B5-982A-A4A7-7B105E7C1B86}"/>
          </ac:spMkLst>
        </pc:spChg>
        <pc:spChg chg="del">
          <ac:chgData name="Jonathan Vella-Blake" userId="d23ce8d0-b4fb-44ce-a390-57dea0071db2" providerId="ADAL" clId="{C68C603B-928A-4E4C-BBBF-1A0B726453ED}" dt="2023-01-31T20:38:00.473" v="146" actId="478"/>
          <ac:spMkLst>
            <pc:docMk/>
            <pc:sldMk cId="123089539" sldId="256"/>
            <ac:spMk id="1051" creationId="{BA163DFD-BED2-04E9-DBB6-CF8138E1F90B}"/>
          </ac:spMkLst>
        </pc:spChg>
        <pc:spChg chg="del">
          <ac:chgData name="Jonathan Vella-Blake" userId="d23ce8d0-b4fb-44ce-a390-57dea0071db2" providerId="ADAL" clId="{C68C603B-928A-4E4C-BBBF-1A0B726453ED}" dt="2023-01-31T20:38:00.473" v="146" actId="478"/>
          <ac:spMkLst>
            <pc:docMk/>
            <pc:sldMk cId="123089539" sldId="256"/>
            <ac:spMk id="1052" creationId="{DFB770B1-B527-C86D-34FE-5169CB8C6A15}"/>
          </ac:spMkLst>
        </pc:spChg>
        <pc:spChg chg="del">
          <ac:chgData name="Jonathan Vella-Blake" userId="d23ce8d0-b4fb-44ce-a390-57dea0071db2" providerId="ADAL" clId="{C68C603B-928A-4E4C-BBBF-1A0B726453ED}" dt="2023-01-31T20:38:00.473" v="146" actId="478"/>
          <ac:spMkLst>
            <pc:docMk/>
            <pc:sldMk cId="123089539" sldId="256"/>
            <ac:spMk id="1066" creationId="{C6E830C6-88CD-9156-1DC9-EAEABBD628E9}"/>
          </ac:spMkLst>
        </pc:spChg>
        <pc:spChg chg="del">
          <ac:chgData name="Jonathan Vella-Blake" userId="d23ce8d0-b4fb-44ce-a390-57dea0071db2" providerId="ADAL" clId="{C68C603B-928A-4E4C-BBBF-1A0B726453ED}" dt="2023-01-31T20:38:00.473" v="146" actId="478"/>
          <ac:spMkLst>
            <pc:docMk/>
            <pc:sldMk cId="123089539" sldId="256"/>
            <ac:spMk id="1067" creationId="{3559FAFC-8956-D629-B459-3FD509F469CE}"/>
          </ac:spMkLst>
        </pc:spChg>
        <pc:spChg chg="del">
          <ac:chgData name="Jonathan Vella-Blake" userId="d23ce8d0-b4fb-44ce-a390-57dea0071db2" providerId="ADAL" clId="{C68C603B-928A-4E4C-BBBF-1A0B726453ED}" dt="2023-01-31T20:38:00.473" v="146" actId="478"/>
          <ac:spMkLst>
            <pc:docMk/>
            <pc:sldMk cId="123089539" sldId="256"/>
            <ac:spMk id="1068" creationId="{C8E77CE2-3211-562C-D31B-D04BA4D29ACA}"/>
          </ac:spMkLst>
        </pc:spChg>
        <pc:spChg chg="del">
          <ac:chgData name="Jonathan Vella-Blake" userId="d23ce8d0-b4fb-44ce-a390-57dea0071db2" providerId="ADAL" clId="{C68C603B-928A-4E4C-BBBF-1A0B726453ED}" dt="2023-01-31T20:38:00.473" v="146" actId="478"/>
          <ac:spMkLst>
            <pc:docMk/>
            <pc:sldMk cId="123089539" sldId="256"/>
            <ac:spMk id="1069" creationId="{F1C46558-9690-3AE1-9B17-627CDE328F85}"/>
          </ac:spMkLst>
        </pc:spChg>
        <pc:spChg chg="del">
          <ac:chgData name="Jonathan Vella-Blake" userId="d23ce8d0-b4fb-44ce-a390-57dea0071db2" providerId="ADAL" clId="{C68C603B-928A-4E4C-BBBF-1A0B726453ED}" dt="2023-01-31T20:38:00.473" v="146" actId="478"/>
          <ac:spMkLst>
            <pc:docMk/>
            <pc:sldMk cId="123089539" sldId="256"/>
            <ac:spMk id="1070" creationId="{212807DF-7210-027B-1519-61EA1432B99E}"/>
          </ac:spMkLst>
        </pc:spChg>
        <pc:spChg chg="del">
          <ac:chgData name="Jonathan Vella-Blake" userId="d23ce8d0-b4fb-44ce-a390-57dea0071db2" providerId="ADAL" clId="{C68C603B-928A-4E4C-BBBF-1A0B726453ED}" dt="2023-01-31T20:38:00.473" v="146" actId="478"/>
          <ac:spMkLst>
            <pc:docMk/>
            <pc:sldMk cId="123089539" sldId="256"/>
            <ac:spMk id="1071" creationId="{E97AFD68-1005-766D-C6CD-FBC170C236F9}"/>
          </ac:spMkLst>
        </pc:spChg>
        <pc:spChg chg="del">
          <ac:chgData name="Jonathan Vella-Blake" userId="d23ce8d0-b4fb-44ce-a390-57dea0071db2" providerId="ADAL" clId="{C68C603B-928A-4E4C-BBBF-1A0B726453ED}" dt="2023-01-31T20:38:00.473" v="146" actId="478"/>
          <ac:spMkLst>
            <pc:docMk/>
            <pc:sldMk cId="123089539" sldId="256"/>
            <ac:spMk id="1072" creationId="{BD3FFC0E-11A8-F2DE-0C3D-20DADD125656}"/>
          </ac:spMkLst>
        </pc:spChg>
        <pc:spChg chg="del">
          <ac:chgData name="Jonathan Vella-Blake" userId="d23ce8d0-b4fb-44ce-a390-57dea0071db2" providerId="ADAL" clId="{C68C603B-928A-4E4C-BBBF-1A0B726453ED}" dt="2023-01-31T20:38:00.473" v="146" actId="478"/>
          <ac:spMkLst>
            <pc:docMk/>
            <pc:sldMk cId="123089539" sldId="256"/>
            <ac:spMk id="1073" creationId="{A4B60D17-E4FF-930E-65B2-6DB83D62C0DF}"/>
          </ac:spMkLst>
        </pc:spChg>
        <pc:spChg chg="del">
          <ac:chgData name="Jonathan Vella-Blake" userId="d23ce8d0-b4fb-44ce-a390-57dea0071db2" providerId="ADAL" clId="{C68C603B-928A-4E4C-BBBF-1A0B726453ED}" dt="2023-01-31T20:38:07.188" v="147" actId="478"/>
          <ac:spMkLst>
            <pc:docMk/>
            <pc:sldMk cId="123089539" sldId="256"/>
            <ac:spMk id="1075" creationId="{3F6C7AAF-5831-94D1-A4E5-F1CBF84F89CD}"/>
          </ac:spMkLst>
        </pc:spChg>
        <pc:spChg chg="del">
          <ac:chgData name="Jonathan Vella-Blake" userId="d23ce8d0-b4fb-44ce-a390-57dea0071db2" providerId="ADAL" clId="{C68C603B-928A-4E4C-BBBF-1A0B726453ED}" dt="2023-01-31T20:38:07.188" v="147" actId="478"/>
          <ac:spMkLst>
            <pc:docMk/>
            <pc:sldMk cId="123089539" sldId="256"/>
            <ac:spMk id="1077" creationId="{CA62C565-06DC-2B27-A08F-D4EC79BF5826}"/>
          </ac:spMkLst>
        </pc:spChg>
        <pc:spChg chg="del">
          <ac:chgData name="Jonathan Vella-Blake" userId="d23ce8d0-b4fb-44ce-a390-57dea0071db2" providerId="ADAL" clId="{C68C603B-928A-4E4C-BBBF-1A0B726453ED}" dt="2023-01-31T20:38:07.188" v="147" actId="478"/>
          <ac:spMkLst>
            <pc:docMk/>
            <pc:sldMk cId="123089539" sldId="256"/>
            <ac:spMk id="1079" creationId="{D2713740-5B64-8D1D-5B64-720E5A5BE2D1}"/>
          </ac:spMkLst>
        </pc:spChg>
        <pc:spChg chg="del">
          <ac:chgData name="Jonathan Vella-Blake" userId="d23ce8d0-b4fb-44ce-a390-57dea0071db2" providerId="ADAL" clId="{C68C603B-928A-4E4C-BBBF-1A0B726453ED}" dt="2023-01-31T20:38:07.188" v="147" actId="478"/>
          <ac:spMkLst>
            <pc:docMk/>
            <pc:sldMk cId="123089539" sldId="256"/>
            <ac:spMk id="1081" creationId="{4A108515-7F7E-20B0-8DA2-721F692DF158}"/>
          </ac:spMkLst>
        </pc:spChg>
        <pc:spChg chg="del">
          <ac:chgData name="Jonathan Vella-Blake" userId="d23ce8d0-b4fb-44ce-a390-57dea0071db2" providerId="ADAL" clId="{C68C603B-928A-4E4C-BBBF-1A0B726453ED}" dt="2023-01-31T20:38:07.188" v="147" actId="478"/>
          <ac:spMkLst>
            <pc:docMk/>
            <pc:sldMk cId="123089539" sldId="256"/>
            <ac:spMk id="1083" creationId="{4E2F73F7-5054-1C37-4353-33880EB68DA0}"/>
          </ac:spMkLst>
        </pc:spChg>
        <pc:spChg chg="del">
          <ac:chgData name="Jonathan Vella-Blake" userId="d23ce8d0-b4fb-44ce-a390-57dea0071db2" providerId="ADAL" clId="{C68C603B-928A-4E4C-BBBF-1A0B726453ED}" dt="2023-01-31T20:38:07.188" v="147" actId="478"/>
          <ac:spMkLst>
            <pc:docMk/>
            <pc:sldMk cId="123089539" sldId="256"/>
            <ac:spMk id="1084" creationId="{70587129-8733-65C0-0643-7ABC2AE7D97B}"/>
          </ac:spMkLst>
        </pc:spChg>
        <pc:spChg chg="del">
          <ac:chgData name="Jonathan Vella-Blake" userId="d23ce8d0-b4fb-44ce-a390-57dea0071db2" providerId="ADAL" clId="{C68C603B-928A-4E4C-BBBF-1A0B726453ED}" dt="2023-01-31T20:38:07.188" v="147" actId="478"/>
          <ac:spMkLst>
            <pc:docMk/>
            <pc:sldMk cId="123089539" sldId="256"/>
            <ac:spMk id="1085" creationId="{D17D4A8F-B1E9-6CB2-2795-6D2CB50DBBA1}"/>
          </ac:spMkLst>
        </pc:spChg>
        <pc:spChg chg="del">
          <ac:chgData name="Jonathan Vella-Blake" userId="d23ce8d0-b4fb-44ce-a390-57dea0071db2" providerId="ADAL" clId="{C68C603B-928A-4E4C-BBBF-1A0B726453ED}" dt="2023-01-31T20:38:07.188" v="147" actId="478"/>
          <ac:spMkLst>
            <pc:docMk/>
            <pc:sldMk cId="123089539" sldId="256"/>
            <ac:spMk id="1086" creationId="{16D260B1-5DDB-BC5C-0205-605527788614}"/>
          </ac:spMkLst>
        </pc:spChg>
        <pc:spChg chg="del">
          <ac:chgData name="Jonathan Vella-Blake" userId="d23ce8d0-b4fb-44ce-a390-57dea0071db2" providerId="ADAL" clId="{C68C603B-928A-4E4C-BBBF-1A0B726453ED}" dt="2023-01-31T20:38:07.188" v="147" actId="478"/>
          <ac:spMkLst>
            <pc:docMk/>
            <pc:sldMk cId="123089539" sldId="256"/>
            <ac:spMk id="1087" creationId="{C90BDB42-A444-D45F-7FAA-E9E1913ECF60}"/>
          </ac:spMkLst>
        </pc:spChg>
        <pc:spChg chg="del">
          <ac:chgData name="Jonathan Vella-Blake" userId="d23ce8d0-b4fb-44ce-a390-57dea0071db2" providerId="ADAL" clId="{C68C603B-928A-4E4C-BBBF-1A0B726453ED}" dt="2023-01-31T20:38:07.188" v="147" actId="478"/>
          <ac:spMkLst>
            <pc:docMk/>
            <pc:sldMk cId="123089539" sldId="256"/>
            <ac:spMk id="1088" creationId="{9BAAC645-7958-A620-7277-CBD2E394C845}"/>
          </ac:spMkLst>
        </pc:spChg>
        <pc:spChg chg="del">
          <ac:chgData name="Jonathan Vella-Blake" userId="d23ce8d0-b4fb-44ce-a390-57dea0071db2" providerId="ADAL" clId="{C68C603B-928A-4E4C-BBBF-1A0B726453ED}" dt="2023-01-31T20:38:07.188" v="147" actId="478"/>
          <ac:spMkLst>
            <pc:docMk/>
            <pc:sldMk cId="123089539" sldId="256"/>
            <ac:spMk id="1089" creationId="{80B7598B-0927-F52F-06DD-5563844BB2B3}"/>
          </ac:spMkLst>
        </pc:spChg>
        <pc:spChg chg="del">
          <ac:chgData name="Jonathan Vella-Blake" userId="d23ce8d0-b4fb-44ce-a390-57dea0071db2" providerId="ADAL" clId="{C68C603B-928A-4E4C-BBBF-1A0B726453ED}" dt="2023-01-31T20:38:07.188" v="147" actId="478"/>
          <ac:spMkLst>
            <pc:docMk/>
            <pc:sldMk cId="123089539" sldId="256"/>
            <ac:spMk id="1090" creationId="{A9E4F006-63C1-0450-C217-CD14299D9FB7}"/>
          </ac:spMkLst>
        </pc:spChg>
        <pc:spChg chg="del">
          <ac:chgData name="Jonathan Vella-Blake" userId="d23ce8d0-b4fb-44ce-a390-57dea0071db2" providerId="ADAL" clId="{C68C603B-928A-4E4C-BBBF-1A0B726453ED}" dt="2023-01-31T20:38:07.188" v="147" actId="478"/>
          <ac:spMkLst>
            <pc:docMk/>
            <pc:sldMk cId="123089539" sldId="256"/>
            <ac:spMk id="1093" creationId="{AEEC193F-4BC2-25BA-62E4-21D80BB22276}"/>
          </ac:spMkLst>
        </pc:spChg>
        <pc:spChg chg="del">
          <ac:chgData name="Jonathan Vella-Blake" userId="d23ce8d0-b4fb-44ce-a390-57dea0071db2" providerId="ADAL" clId="{C68C603B-928A-4E4C-BBBF-1A0B726453ED}" dt="2023-01-31T20:38:07.188" v="147" actId="478"/>
          <ac:spMkLst>
            <pc:docMk/>
            <pc:sldMk cId="123089539" sldId="256"/>
            <ac:spMk id="1094" creationId="{41689D96-890F-428F-5C04-EFA60824AE0E}"/>
          </ac:spMkLst>
        </pc:spChg>
        <pc:spChg chg="del">
          <ac:chgData name="Jonathan Vella-Blake" userId="d23ce8d0-b4fb-44ce-a390-57dea0071db2" providerId="ADAL" clId="{C68C603B-928A-4E4C-BBBF-1A0B726453ED}" dt="2023-01-31T20:38:07.188" v="147" actId="478"/>
          <ac:spMkLst>
            <pc:docMk/>
            <pc:sldMk cId="123089539" sldId="256"/>
            <ac:spMk id="1095" creationId="{AA50999B-4131-008D-50EA-AB6BDB393C8E}"/>
          </ac:spMkLst>
        </pc:spChg>
        <pc:spChg chg="del">
          <ac:chgData name="Jonathan Vella-Blake" userId="d23ce8d0-b4fb-44ce-a390-57dea0071db2" providerId="ADAL" clId="{C68C603B-928A-4E4C-BBBF-1A0B726453ED}" dt="2023-01-31T20:38:07.188" v="147" actId="478"/>
          <ac:spMkLst>
            <pc:docMk/>
            <pc:sldMk cId="123089539" sldId="256"/>
            <ac:spMk id="1096" creationId="{B5A34D25-D934-9CC7-3821-81B7CA4EEF4A}"/>
          </ac:spMkLst>
        </pc:spChg>
        <pc:spChg chg="del">
          <ac:chgData name="Jonathan Vella-Blake" userId="d23ce8d0-b4fb-44ce-a390-57dea0071db2" providerId="ADAL" clId="{C68C603B-928A-4E4C-BBBF-1A0B726453ED}" dt="2023-01-31T20:38:07.188" v="147" actId="478"/>
          <ac:spMkLst>
            <pc:docMk/>
            <pc:sldMk cId="123089539" sldId="256"/>
            <ac:spMk id="1099" creationId="{69DB93EB-8D5C-E2E5-A0C1-ACBF21F605DA}"/>
          </ac:spMkLst>
        </pc:spChg>
        <pc:spChg chg="del">
          <ac:chgData name="Jonathan Vella-Blake" userId="d23ce8d0-b4fb-44ce-a390-57dea0071db2" providerId="ADAL" clId="{C68C603B-928A-4E4C-BBBF-1A0B726453ED}" dt="2023-01-31T20:38:07.188" v="147" actId="478"/>
          <ac:spMkLst>
            <pc:docMk/>
            <pc:sldMk cId="123089539" sldId="256"/>
            <ac:spMk id="1100" creationId="{B26E8CE4-7DCB-0AD8-ACD2-6D9DDDFA84C9}"/>
          </ac:spMkLst>
        </pc:spChg>
        <pc:spChg chg="del">
          <ac:chgData name="Jonathan Vella-Blake" userId="d23ce8d0-b4fb-44ce-a390-57dea0071db2" providerId="ADAL" clId="{C68C603B-928A-4E4C-BBBF-1A0B726453ED}" dt="2023-01-31T20:38:07.188" v="147" actId="478"/>
          <ac:spMkLst>
            <pc:docMk/>
            <pc:sldMk cId="123089539" sldId="256"/>
            <ac:spMk id="1101" creationId="{CC190E8F-FBDA-8017-27EB-42D72043AEB2}"/>
          </ac:spMkLst>
        </pc:spChg>
        <pc:spChg chg="del">
          <ac:chgData name="Jonathan Vella-Blake" userId="d23ce8d0-b4fb-44ce-a390-57dea0071db2" providerId="ADAL" clId="{C68C603B-928A-4E4C-BBBF-1A0B726453ED}" dt="2023-01-31T20:38:07.188" v="147" actId="478"/>
          <ac:spMkLst>
            <pc:docMk/>
            <pc:sldMk cId="123089539" sldId="256"/>
            <ac:spMk id="1102" creationId="{0561C5DF-08B2-DBE6-62EA-9074B83FDA9D}"/>
          </ac:spMkLst>
        </pc:spChg>
        <pc:spChg chg="del">
          <ac:chgData name="Jonathan Vella-Blake" userId="d23ce8d0-b4fb-44ce-a390-57dea0071db2" providerId="ADAL" clId="{C68C603B-928A-4E4C-BBBF-1A0B726453ED}" dt="2023-01-31T20:38:07.188" v="147" actId="478"/>
          <ac:spMkLst>
            <pc:docMk/>
            <pc:sldMk cId="123089539" sldId="256"/>
            <ac:spMk id="1109" creationId="{0EE70F8C-6922-EBD7-B191-E94AAB780383}"/>
          </ac:spMkLst>
        </pc:spChg>
        <pc:spChg chg="del">
          <ac:chgData name="Jonathan Vella-Blake" userId="d23ce8d0-b4fb-44ce-a390-57dea0071db2" providerId="ADAL" clId="{C68C603B-928A-4E4C-BBBF-1A0B726453ED}" dt="2023-01-31T20:38:07.188" v="147" actId="478"/>
          <ac:spMkLst>
            <pc:docMk/>
            <pc:sldMk cId="123089539" sldId="256"/>
            <ac:spMk id="1110" creationId="{7BDAAE48-EA9C-10D3-E3F1-322DBB6E9D17}"/>
          </ac:spMkLst>
        </pc:spChg>
        <pc:spChg chg="del">
          <ac:chgData name="Jonathan Vella-Blake" userId="d23ce8d0-b4fb-44ce-a390-57dea0071db2" providerId="ADAL" clId="{C68C603B-928A-4E4C-BBBF-1A0B726453ED}" dt="2023-01-31T20:38:07.188" v="147" actId="478"/>
          <ac:spMkLst>
            <pc:docMk/>
            <pc:sldMk cId="123089539" sldId="256"/>
            <ac:spMk id="1112" creationId="{87A73927-19C7-405C-A580-B90E62FD6041}"/>
          </ac:spMkLst>
        </pc:spChg>
        <pc:spChg chg="del">
          <ac:chgData name="Jonathan Vella-Blake" userId="d23ce8d0-b4fb-44ce-a390-57dea0071db2" providerId="ADAL" clId="{C68C603B-928A-4E4C-BBBF-1A0B726453ED}" dt="2023-01-31T20:38:07.188" v="147" actId="478"/>
          <ac:spMkLst>
            <pc:docMk/>
            <pc:sldMk cId="123089539" sldId="256"/>
            <ac:spMk id="1113" creationId="{92A712C8-6AA3-4BD3-CCED-A4AD9CB7B85A}"/>
          </ac:spMkLst>
        </pc:spChg>
        <pc:graphicFrameChg chg="mod modGraphic">
          <ac:chgData name="Jonathan Vella-Blake" userId="d23ce8d0-b4fb-44ce-a390-57dea0071db2" providerId="ADAL" clId="{C68C603B-928A-4E4C-BBBF-1A0B726453ED}" dt="2023-01-31T21:42:09.072" v="829" actId="113"/>
          <ac:graphicFrameMkLst>
            <pc:docMk/>
            <pc:sldMk cId="123089539" sldId="256"/>
            <ac:graphicFrameMk id="4" creationId="{00000000-0000-0000-0000-000000000000}"/>
          </ac:graphicFrameMkLst>
        </pc:graphicFrameChg>
        <pc:graphicFrameChg chg="mod modGraphic">
          <ac:chgData name="Jonathan Vella-Blake" userId="d23ce8d0-b4fb-44ce-a390-57dea0071db2" providerId="ADAL" clId="{C68C603B-928A-4E4C-BBBF-1A0B726453ED}" dt="2023-02-01T11:21:26.197" v="1040" actId="113"/>
          <ac:graphicFrameMkLst>
            <pc:docMk/>
            <pc:sldMk cId="123089539" sldId="256"/>
            <ac:graphicFrameMk id="14" creationId="{C4E4E158-1D6E-A361-BA3E-7C62E20E2437}"/>
          </ac:graphicFrameMkLst>
        </pc:graphicFrameChg>
        <pc:graphicFrameChg chg="mod modGraphic">
          <ac:chgData name="Jonathan Vella-Blake" userId="d23ce8d0-b4fb-44ce-a390-57dea0071db2" providerId="ADAL" clId="{C68C603B-928A-4E4C-BBBF-1A0B726453ED}" dt="2023-02-03T14:05:09.438" v="1232" actId="2711"/>
          <ac:graphicFrameMkLst>
            <pc:docMk/>
            <pc:sldMk cId="123089539" sldId="256"/>
            <ac:graphicFrameMk id="53" creationId="{BFB39F30-258F-3EE7-998C-6204C6D2D964}"/>
          </ac:graphicFrameMkLst>
        </pc:graphicFrameChg>
        <pc:graphicFrameChg chg="mod modGraphic">
          <ac:chgData name="Jonathan Vella-Blake" userId="d23ce8d0-b4fb-44ce-a390-57dea0071db2" providerId="ADAL" clId="{C68C603B-928A-4E4C-BBBF-1A0B726453ED}" dt="2023-02-03T14:33:46.084" v="1234" actId="2711"/>
          <ac:graphicFrameMkLst>
            <pc:docMk/>
            <pc:sldMk cId="123089539" sldId="256"/>
            <ac:graphicFrameMk id="54" creationId="{13B204C3-B9BE-5B11-CA42-8D8A864E1546}"/>
          </ac:graphicFrameMkLst>
        </pc:graphicFrameChg>
        <pc:graphicFrameChg chg="mod modGraphic">
          <ac:chgData name="Jonathan Vella-Blake" userId="d23ce8d0-b4fb-44ce-a390-57dea0071db2" providerId="ADAL" clId="{C68C603B-928A-4E4C-BBBF-1A0B726453ED}" dt="2023-02-03T14:33:50.315" v="1235" actId="2711"/>
          <ac:graphicFrameMkLst>
            <pc:docMk/>
            <pc:sldMk cId="123089539" sldId="256"/>
            <ac:graphicFrameMk id="55" creationId="{092BAAA6-0380-EFB7-0C42-FB73C5E03E1E}"/>
          </ac:graphicFrameMkLst>
        </pc:graphicFrameChg>
        <pc:graphicFrameChg chg="del">
          <ac:chgData name="Jonathan Vella-Blake" userId="d23ce8d0-b4fb-44ce-a390-57dea0071db2" providerId="ADAL" clId="{C68C603B-928A-4E4C-BBBF-1A0B726453ED}" dt="2023-01-31T20:38:00.473" v="146" actId="478"/>
          <ac:graphicFrameMkLst>
            <pc:docMk/>
            <pc:sldMk cId="123089539" sldId="256"/>
            <ac:graphicFrameMk id="58" creationId="{394E563C-34DD-62B5-204C-89391BC7447F}"/>
          </ac:graphicFrameMkLst>
        </pc:graphicFrameChg>
        <pc:graphicFrameChg chg="del">
          <ac:chgData name="Jonathan Vella-Blake" userId="d23ce8d0-b4fb-44ce-a390-57dea0071db2" providerId="ADAL" clId="{C68C603B-928A-4E4C-BBBF-1A0B726453ED}" dt="2023-01-31T20:38:07.188" v="147" actId="478"/>
          <ac:graphicFrameMkLst>
            <pc:docMk/>
            <pc:sldMk cId="123089539" sldId="256"/>
            <ac:graphicFrameMk id="1074" creationId="{6A6B3D25-8257-E809-001E-7C72953B3E40}"/>
          </ac:graphicFrameMkLst>
        </pc:graphicFrameChg>
        <pc:picChg chg="add mod">
          <ac:chgData name="Jonathan Vella-Blake" userId="d23ce8d0-b4fb-44ce-a390-57dea0071db2" providerId="ADAL" clId="{C68C603B-928A-4E4C-BBBF-1A0B726453ED}" dt="2023-02-01T11:54:39.991" v="1166" actId="14100"/>
          <ac:picMkLst>
            <pc:docMk/>
            <pc:sldMk cId="123089539" sldId="256"/>
            <ac:picMk id="6" creationId="{9C63D198-2198-F22A-047E-252257FA2159}"/>
          </ac:picMkLst>
        </pc:picChg>
        <pc:picChg chg="add mod">
          <ac:chgData name="Jonathan Vella-Blake" userId="d23ce8d0-b4fb-44ce-a390-57dea0071db2" providerId="ADAL" clId="{C68C603B-928A-4E4C-BBBF-1A0B726453ED}" dt="2023-02-03T14:05:13.208" v="1233" actId="1076"/>
          <ac:picMkLst>
            <pc:docMk/>
            <pc:sldMk cId="123089539" sldId="256"/>
            <ac:picMk id="8" creationId="{84646D27-94CC-D14F-6795-E1232954DA2E}"/>
          </ac:picMkLst>
        </pc:picChg>
        <pc:picChg chg="add mod modCrop">
          <ac:chgData name="Jonathan Vella-Blake" userId="d23ce8d0-b4fb-44ce-a390-57dea0071db2" providerId="ADAL" clId="{C68C603B-928A-4E4C-BBBF-1A0B726453ED}" dt="2023-02-01T11:51:54.062" v="1131" actId="1076"/>
          <ac:picMkLst>
            <pc:docMk/>
            <pc:sldMk cId="123089539" sldId="256"/>
            <ac:picMk id="9" creationId="{7E9EA7B0-0677-F665-2AA2-00446D5B3A7F}"/>
          </ac:picMkLst>
        </pc:picChg>
        <pc:picChg chg="del">
          <ac:chgData name="Jonathan Vella-Blake" userId="d23ce8d0-b4fb-44ce-a390-57dea0071db2" providerId="ADAL" clId="{C68C603B-928A-4E4C-BBBF-1A0B726453ED}" dt="2023-01-31T20:38:00.473" v="146" actId="478"/>
          <ac:picMkLst>
            <pc:docMk/>
            <pc:sldMk cId="123089539" sldId="256"/>
            <ac:picMk id="9" creationId="{9817AE36-6BAB-930F-D6B6-D2FD9DA4396A}"/>
          </ac:picMkLst>
        </pc:picChg>
        <pc:picChg chg="add mod">
          <ac:chgData name="Jonathan Vella-Blake" userId="d23ce8d0-b4fb-44ce-a390-57dea0071db2" providerId="ADAL" clId="{C68C603B-928A-4E4C-BBBF-1A0B726453ED}" dt="2023-02-01T11:55:14.391" v="1170" actId="1076"/>
          <ac:picMkLst>
            <pc:docMk/>
            <pc:sldMk cId="123089539" sldId="256"/>
            <ac:picMk id="15" creationId="{F85E3BA2-B3E5-4BEF-536F-3C0B4E1741A2}"/>
          </ac:picMkLst>
        </pc:picChg>
        <pc:picChg chg="add del mod">
          <ac:chgData name="Jonathan Vella-Blake" userId="d23ce8d0-b4fb-44ce-a390-57dea0071db2" providerId="ADAL" clId="{C68C603B-928A-4E4C-BBBF-1A0B726453ED}" dt="2023-01-31T21:13:43.843" v="540" actId="478"/>
          <ac:picMkLst>
            <pc:docMk/>
            <pc:sldMk cId="123089539" sldId="256"/>
            <ac:picMk id="16" creationId="{B3D50658-B3BF-72C5-5E0F-0E7C75CA97E9}"/>
          </ac:picMkLst>
        </pc:picChg>
        <pc:picChg chg="add mod">
          <ac:chgData name="Jonathan Vella-Blake" userId="d23ce8d0-b4fb-44ce-a390-57dea0071db2" providerId="ADAL" clId="{C68C603B-928A-4E4C-BBBF-1A0B726453ED}" dt="2023-02-01T11:45:32.120" v="1059" actId="1076"/>
          <ac:picMkLst>
            <pc:docMk/>
            <pc:sldMk cId="123089539" sldId="256"/>
            <ac:picMk id="17" creationId="{F65FE64E-7DEB-586F-CE71-104983B742FE}"/>
          </ac:picMkLst>
        </pc:picChg>
        <pc:picChg chg="add mod modCrop">
          <ac:chgData name="Jonathan Vella-Blake" userId="d23ce8d0-b4fb-44ce-a390-57dea0071db2" providerId="ADAL" clId="{C68C603B-928A-4E4C-BBBF-1A0B726453ED}" dt="2023-02-01T11:52:28.159" v="1138" actId="1076"/>
          <ac:picMkLst>
            <pc:docMk/>
            <pc:sldMk cId="123089539" sldId="256"/>
            <ac:picMk id="18" creationId="{EFD2EDE4-2043-DBFB-F05B-B1FAB9D30970}"/>
          </ac:picMkLst>
        </pc:picChg>
        <pc:picChg chg="del">
          <ac:chgData name="Jonathan Vella-Blake" userId="d23ce8d0-b4fb-44ce-a390-57dea0071db2" providerId="ADAL" clId="{C68C603B-928A-4E4C-BBBF-1A0B726453ED}" dt="2023-01-31T20:38:11.780" v="149" actId="478"/>
          <ac:picMkLst>
            <pc:docMk/>
            <pc:sldMk cId="123089539" sldId="256"/>
            <ac:picMk id="44" creationId="{9921AF78-4417-05AF-60A9-4010C86C0C4C}"/>
          </ac:picMkLst>
        </pc:picChg>
        <pc:picChg chg="del">
          <ac:chgData name="Jonathan Vella-Blake" userId="d23ce8d0-b4fb-44ce-a390-57dea0071db2" providerId="ADAL" clId="{C68C603B-928A-4E4C-BBBF-1A0B726453ED}" dt="2023-01-31T20:38:00.473" v="146" actId="478"/>
          <ac:picMkLst>
            <pc:docMk/>
            <pc:sldMk cId="123089539" sldId="256"/>
            <ac:picMk id="52" creationId="{3A783D12-E542-45A8-44C0-B78CDBB3D28A}"/>
          </ac:picMkLst>
        </pc:picChg>
        <pc:picChg chg="add mod">
          <ac:chgData name="Jonathan Vella-Blake" userId="d23ce8d0-b4fb-44ce-a390-57dea0071db2" providerId="ADAL" clId="{C68C603B-928A-4E4C-BBBF-1A0B726453ED}" dt="2023-02-01T11:54:27.671" v="1165" actId="1076"/>
          <ac:picMkLst>
            <pc:docMk/>
            <pc:sldMk cId="123089539" sldId="256"/>
            <ac:picMk id="1026" creationId="{7B2C7715-FC4E-2768-D1ED-2C6F8373F465}"/>
          </ac:picMkLst>
        </pc:picChg>
        <pc:picChg chg="add mod">
          <ac:chgData name="Jonathan Vella-Blake" userId="d23ce8d0-b4fb-44ce-a390-57dea0071db2" providerId="ADAL" clId="{C68C603B-928A-4E4C-BBBF-1A0B726453ED}" dt="2023-01-31T21:41:12.153" v="817" actId="1076"/>
          <ac:picMkLst>
            <pc:docMk/>
            <pc:sldMk cId="123089539" sldId="256"/>
            <ac:picMk id="1030" creationId="{948627E1-EFC2-BC1D-83D0-B1FEE820BE91}"/>
          </ac:picMkLst>
        </pc:picChg>
        <pc:picChg chg="del">
          <ac:chgData name="Jonathan Vella-Blake" userId="d23ce8d0-b4fb-44ce-a390-57dea0071db2" providerId="ADAL" clId="{C68C603B-928A-4E4C-BBBF-1A0B726453ED}" dt="2023-01-31T20:38:10.031" v="148" actId="478"/>
          <ac:picMkLst>
            <pc:docMk/>
            <pc:sldMk cId="123089539" sldId="256"/>
            <ac:picMk id="1032" creationId="{266082EE-25D2-EDBD-F4B9-8ECA90287376}"/>
          </ac:picMkLst>
        </pc:picChg>
        <pc:picChg chg="del">
          <ac:chgData name="Jonathan Vella-Blake" userId="d23ce8d0-b4fb-44ce-a390-57dea0071db2" providerId="ADAL" clId="{C68C603B-928A-4E4C-BBBF-1A0B726453ED}" dt="2023-01-31T20:38:00.473" v="146" actId="478"/>
          <ac:picMkLst>
            <pc:docMk/>
            <pc:sldMk cId="123089539" sldId="256"/>
            <ac:picMk id="1055" creationId="{2AE598AB-705F-E4DE-9A02-F5E4BDB70EC0}"/>
          </ac:picMkLst>
        </pc:picChg>
        <pc:picChg chg="del">
          <ac:chgData name="Jonathan Vella-Blake" userId="d23ce8d0-b4fb-44ce-a390-57dea0071db2" providerId="ADAL" clId="{C68C603B-928A-4E4C-BBBF-1A0B726453ED}" dt="2023-01-31T20:38:00.473" v="146" actId="478"/>
          <ac:picMkLst>
            <pc:docMk/>
            <pc:sldMk cId="123089539" sldId="256"/>
            <ac:picMk id="1057" creationId="{E8656856-65DE-6C9C-0BAB-7F1785224CBD}"/>
          </ac:picMkLst>
        </pc:picChg>
        <pc:picChg chg="del">
          <ac:chgData name="Jonathan Vella-Blake" userId="d23ce8d0-b4fb-44ce-a390-57dea0071db2" providerId="ADAL" clId="{C68C603B-928A-4E4C-BBBF-1A0B726453ED}" dt="2023-01-31T20:38:00.473" v="146" actId="478"/>
          <ac:picMkLst>
            <pc:docMk/>
            <pc:sldMk cId="123089539" sldId="256"/>
            <ac:picMk id="1059" creationId="{D5D4E404-7D88-C9FD-CF2C-A23579286C88}"/>
          </ac:picMkLst>
        </pc:picChg>
        <pc:picChg chg="del">
          <ac:chgData name="Jonathan Vella-Blake" userId="d23ce8d0-b4fb-44ce-a390-57dea0071db2" providerId="ADAL" clId="{C68C603B-928A-4E4C-BBBF-1A0B726453ED}" dt="2023-01-31T20:38:00.473" v="146" actId="478"/>
          <ac:picMkLst>
            <pc:docMk/>
            <pc:sldMk cId="123089539" sldId="256"/>
            <ac:picMk id="1061" creationId="{7C83B227-CB75-D2CF-ED3D-A763B6F412F5}"/>
          </ac:picMkLst>
        </pc:picChg>
        <pc:picChg chg="del">
          <ac:chgData name="Jonathan Vella-Blake" userId="d23ce8d0-b4fb-44ce-a390-57dea0071db2" providerId="ADAL" clId="{C68C603B-928A-4E4C-BBBF-1A0B726453ED}" dt="2023-01-31T20:38:00.473" v="146" actId="478"/>
          <ac:picMkLst>
            <pc:docMk/>
            <pc:sldMk cId="123089539" sldId="256"/>
            <ac:picMk id="1063" creationId="{5B99D5D1-9799-6159-C7DE-3046BA794901}"/>
          </ac:picMkLst>
        </pc:picChg>
        <pc:picChg chg="del">
          <ac:chgData name="Jonathan Vella-Blake" userId="d23ce8d0-b4fb-44ce-a390-57dea0071db2" providerId="ADAL" clId="{C68C603B-928A-4E4C-BBBF-1A0B726453ED}" dt="2023-01-31T20:38:00.473" v="146" actId="478"/>
          <ac:picMkLst>
            <pc:docMk/>
            <pc:sldMk cId="123089539" sldId="256"/>
            <ac:picMk id="1065" creationId="{667D5CD6-9694-69ED-481E-9266B8D79CC4}"/>
          </ac:picMkLst>
        </pc:picChg>
        <pc:picChg chg="del">
          <ac:chgData name="Jonathan Vella-Blake" userId="d23ce8d0-b4fb-44ce-a390-57dea0071db2" providerId="ADAL" clId="{C68C603B-928A-4E4C-BBBF-1A0B726453ED}" dt="2023-01-31T20:38:07.188" v="147" actId="478"/>
          <ac:picMkLst>
            <pc:docMk/>
            <pc:sldMk cId="123089539" sldId="256"/>
            <ac:picMk id="1098" creationId="{2A69E486-9768-DA35-127E-6206C52085DD}"/>
          </ac:picMkLst>
        </pc:picChg>
        <pc:picChg chg="del">
          <ac:chgData name="Jonathan Vella-Blake" userId="d23ce8d0-b4fb-44ce-a390-57dea0071db2" providerId="ADAL" clId="{C68C603B-928A-4E4C-BBBF-1A0B726453ED}" dt="2023-01-31T20:38:07.188" v="147" actId="478"/>
          <ac:picMkLst>
            <pc:docMk/>
            <pc:sldMk cId="123089539" sldId="256"/>
            <ac:picMk id="1104" creationId="{4C883B0C-5BB3-E348-2C70-4F63C6109FF8}"/>
          </ac:picMkLst>
        </pc:picChg>
        <pc:picChg chg="del">
          <ac:chgData name="Jonathan Vella-Blake" userId="d23ce8d0-b4fb-44ce-a390-57dea0071db2" providerId="ADAL" clId="{C68C603B-928A-4E4C-BBBF-1A0B726453ED}" dt="2023-01-31T20:38:07.188" v="147" actId="478"/>
          <ac:picMkLst>
            <pc:docMk/>
            <pc:sldMk cId="123089539" sldId="256"/>
            <ac:picMk id="1106" creationId="{89FDCC24-BEB2-21D1-1988-8EC56FC85C4C}"/>
          </ac:picMkLst>
        </pc:picChg>
        <pc:picChg chg="del">
          <ac:chgData name="Jonathan Vella-Blake" userId="d23ce8d0-b4fb-44ce-a390-57dea0071db2" providerId="ADAL" clId="{C68C603B-928A-4E4C-BBBF-1A0B726453ED}" dt="2023-01-31T20:38:07.188" v="147" actId="478"/>
          <ac:picMkLst>
            <pc:docMk/>
            <pc:sldMk cId="123089539" sldId="256"/>
            <ac:picMk id="1108" creationId="{A101FFEA-A9D1-C070-2A87-F96316A14D4C}"/>
          </ac:picMkLst>
        </pc:picChg>
        <pc:picChg chg="del">
          <ac:chgData name="Jonathan Vella-Blake" userId="d23ce8d0-b4fb-44ce-a390-57dea0071db2" providerId="ADAL" clId="{C68C603B-928A-4E4C-BBBF-1A0B726453ED}" dt="2023-01-31T20:38:07.188" v="147" actId="478"/>
          <ac:picMkLst>
            <pc:docMk/>
            <pc:sldMk cId="123089539" sldId="256"/>
            <ac:picMk id="1115" creationId="{1EF4A4D2-3A2B-075C-8E3C-B82C70CB9B43}"/>
          </ac:picMkLst>
        </pc:picChg>
        <pc:picChg chg="del">
          <ac:chgData name="Jonathan Vella-Blake" userId="d23ce8d0-b4fb-44ce-a390-57dea0071db2" providerId="ADAL" clId="{C68C603B-928A-4E4C-BBBF-1A0B726453ED}" dt="2023-01-31T20:38:07.188" v="147" actId="478"/>
          <ac:picMkLst>
            <pc:docMk/>
            <pc:sldMk cId="123089539" sldId="256"/>
            <ac:picMk id="1117" creationId="{27AA37FE-31BD-E4AC-B36F-CFD2E6FEB127}"/>
          </ac:picMkLst>
        </pc:picChg>
        <pc:picChg chg="del">
          <ac:chgData name="Jonathan Vella-Blake" userId="d23ce8d0-b4fb-44ce-a390-57dea0071db2" providerId="ADAL" clId="{C68C603B-928A-4E4C-BBBF-1A0B726453ED}" dt="2023-01-31T20:38:07.188" v="147" actId="478"/>
          <ac:picMkLst>
            <pc:docMk/>
            <pc:sldMk cId="123089539" sldId="256"/>
            <ac:picMk id="1119" creationId="{A16BCDC7-B4FC-02F2-AFCD-7333779F5EF5}"/>
          </ac:picMkLst>
        </pc:picChg>
        <pc:picChg chg="del">
          <ac:chgData name="Jonathan Vella-Blake" userId="d23ce8d0-b4fb-44ce-a390-57dea0071db2" providerId="ADAL" clId="{C68C603B-928A-4E4C-BBBF-1A0B726453ED}" dt="2023-01-31T20:38:07.188" v="147" actId="478"/>
          <ac:picMkLst>
            <pc:docMk/>
            <pc:sldMk cId="123089539" sldId="256"/>
            <ac:picMk id="1121" creationId="{D470A985-A144-DEB5-98D6-59BB5606C26C}"/>
          </ac:picMkLst>
        </pc:picChg>
        <pc:picChg chg="del">
          <ac:chgData name="Jonathan Vella-Blake" userId="d23ce8d0-b4fb-44ce-a390-57dea0071db2" providerId="ADAL" clId="{C68C603B-928A-4E4C-BBBF-1A0B726453ED}" dt="2023-01-31T20:38:07.188" v="147" actId="478"/>
          <ac:picMkLst>
            <pc:docMk/>
            <pc:sldMk cId="123089539" sldId="256"/>
            <ac:picMk id="1122" creationId="{FC184FEE-4F20-96BB-EEE0-D8871C27F0E0}"/>
          </ac:picMkLst>
        </pc:picChg>
        <pc:picChg chg="del">
          <ac:chgData name="Jonathan Vella-Blake" userId="d23ce8d0-b4fb-44ce-a390-57dea0071db2" providerId="ADAL" clId="{C68C603B-928A-4E4C-BBBF-1A0B726453ED}" dt="2023-01-31T20:38:07.188" v="147" actId="478"/>
          <ac:picMkLst>
            <pc:docMk/>
            <pc:sldMk cId="123089539" sldId="256"/>
            <ac:picMk id="1124" creationId="{208866F0-FBA9-9C1F-9CAA-383E16FE0C1E}"/>
          </ac:picMkLst>
        </pc:picChg>
        <pc:cxnChg chg="del mod">
          <ac:chgData name="Jonathan Vella-Blake" userId="d23ce8d0-b4fb-44ce-a390-57dea0071db2" providerId="ADAL" clId="{C68C603B-928A-4E4C-BBBF-1A0B726453ED}" dt="2023-01-31T20:38:07.188" v="147" actId="478"/>
          <ac:cxnSpMkLst>
            <pc:docMk/>
            <pc:sldMk cId="123089539" sldId="256"/>
            <ac:cxnSpMk id="8" creationId="{D32C31D8-A918-FF1A-C242-77DB29A31A6F}"/>
          </ac:cxnSpMkLst>
        </pc:cxnChg>
        <pc:cxnChg chg="del mod">
          <ac:chgData name="Jonathan Vella-Blake" userId="d23ce8d0-b4fb-44ce-a390-57dea0071db2" providerId="ADAL" clId="{C68C603B-928A-4E4C-BBBF-1A0B726453ED}" dt="2023-01-31T20:38:07.188" v="147" actId="478"/>
          <ac:cxnSpMkLst>
            <pc:docMk/>
            <pc:sldMk cId="123089539" sldId="256"/>
            <ac:cxnSpMk id="29" creationId="{8D341BCD-B16F-3AE4-CA76-3B23A165DEC3}"/>
          </ac:cxnSpMkLst>
        </pc:cxnChg>
        <pc:cxnChg chg="del mod">
          <ac:chgData name="Jonathan Vella-Blake" userId="d23ce8d0-b4fb-44ce-a390-57dea0071db2" providerId="ADAL" clId="{C68C603B-928A-4E4C-BBBF-1A0B726453ED}" dt="2023-01-31T20:38:07.188" v="147" actId="478"/>
          <ac:cxnSpMkLst>
            <pc:docMk/>
            <pc:sldMk cId="123089539" sldId="256"/>
            <ac:cxnSpMk id="33" creationId="{AFC97495-B243-A06F-40AF-ED17A12BDF08}"/>
          </ac:cxnSpMkLst>
        </pc:cxnChg>
        <pc:cxnChg chg="del mod">
          <ac:chgData name="Jonathan Vella-Blake" userId="d23ce8d0-b4fb-44ce-a390-57dea0071db2" providerId="ADAL" clId="{C68C603B-928A-4E4C-BBBF-1A0B726453ED}" dt="2023-01-31T20:38:07.188" v="147" actId="478"/>
          <ac:cxnSpMkLst>
            <pc:docMk/>
            <pc:sldMk cId="123089539" sldId="256"/>
            <ac:cxnSpMk id="38" creationId="{04ADB62F-ECA3-7889-AC95-68FA455FAC1D}"/>
          </ac:cxnSpMkLst>
        </pc:cxnChg>
        <pc:cxnChg chg="del">
          <ac:chgData name="Jonathan Vella-Blake" userId="d23ce8d0-b4fb-44ce-a390-57dea0071db2" providerId="ADAL" clId="{C68C603B-928A-4E4C-BBBF-1A0B726453ED}" dt="2023-01-31T20:38:07.188" v="147" actId="478"/>
          <ac:cxnSpMkLst>
            <pc:docMk/>
            <pc:sldMk cId="123089539" sldId="256"/>
            <ac:cxnSpMk id="41" creationId="{FD0FAC85-2191-5C29-177F-E4D54CD69D32}"/>
          </ac:cxnSpMkLst>
        </pc:cxnChg>
        <pc:cxnChg chg="del">
          <ac:chgData name="Jonathan Vella-Blake" userId="d23ce8d0-b4fb-44ce-a390-57dea0071db2" providerId="ADAL" clId="{C68C603B-928A-4E4C-BBBF-1A0B726453ED}" dt="2023-01-31T20:38:07.188" v="147" actId="478"/>
          <ac:cxnSpMkLst>
            <pc:docMk/>
            <pc:sldMk cId="123089539" sldId="256"/>
            <ac:cxnSpMk id="42" creationId="{1A96A5FD-FD2B-F906-9577-D802C54BACE2}"/>
          </ac:cxnSpMkLst>
        </pc:cxnChg>
        <pc:cxnChg chg="del mod">
          <ac:chgData name="Jonathan Vella-Blake" userId="d23ce8d0-b4fb-44ce-a390-57dea0071db2" providerId="ADAL" clId="{C68C603B-928A-4E4C-BBBF-1A0B726453ED}" dt="2023-01-31T20:38:07.188" v="147" actId="478"/>
          <ac:cxnSpMkLst>
            <pc:docMk/>
            <pc:sldMk cId="123089539" sldId="256"/>
            <ac:cxnSpMk id="47" creationId="{4DFCF7B1-C452-A8A2-828B-43A198D971C0}"/>
          </ac:cxnSpMkLst>
        </pc:cxnChg>
        <pc:cxnChg chg="del mod">
          <ac:chgData name="Jonathan Vella-Blake" userId="d23ce8d0-b4fb-44ce-a390-57dea0071db2" providerId="ADAL" clId="{C68C603B-928A-4E4C-BBBF-1A0B726453ED}" dt="2023-01-31T20:38:00.473" v="146" actId="478"/>
          <ac:cxnSpMkLst>
            <pc:docMk/>
            <pc:sldMk cId="123089539" sldId="256"/>
            <ac:cxnSpMk id="62" creationId="{D8E34A8D-2816-2DAC-66DA-C394CE36F0A8}"/>
          </ac:cxnSpMkLst>
        </pc:cxnChg>
        <pc:cxnChg chg="del mod">
          <ac:chgData name="Jonathan Vella-Blake" userId="d23ce8d0-b4fb-44ce-a390-57dea0071db2" providerId="ADAL" clId="{C68C603B-928A-4E4C-BBBF-1A0B726453ED}" dt="2023-01-31T20:38:00.473" v="146" actId="478"/>
          <ac:cxnSpMkLst>
            <pc:docMk/>
            <pc:sldMk cId="123089539" sldId="256"/>
            <ac:cxnSpMk id="1029" creationId="{BD3930FE-A4E0-4385-A14E-AAC3D1221771}"/>
          </ac:cxnSpMkLst>
        </pc:cxnChg>
        <pc:cxnChg chg="del mod">
          <ac:chgData name="Jonathan Vella-Blake" userId="d23ce8d0-b4fb-44ce-a390-57dea0071db2" providerId="ADAL" clId="{C68C603B-928A-4E4C-BBBF-1A0B726453ED}" dt="2023-01-31T20:38:00.473" v="146" actId="478"/>
          <ac:cxnSpMkLst>
            <pc:docMk/>
            <pc:sldMk cId="123089539" sldId="256"/>
            <ac:cxnSpMk id="1038" creationId="{30E1FB55-AE4D-7294-50FF-9EF7C55E9DB4}"/>
          </ac:cxnSpMkLst>
        </pc:cxnChg>
        <pc:cxnChg chg="del mod">
          <ac:chgData name="Jonathan Vella-Blake" userId="d23ce8d0-b4fb-44ce-a390-57dea0071db2" providerId="ADAL" clId="{C68C603B-928A-4E4C-BBBF-1A0B726453ED}" dt="2023-01-31T20:38:00.473" v="146" actId="478"/>
          <ac:cxnSpMkLst>
            <pc:docMk/>
            <pc:sldMk cId="123089539" sldId="256"/>
            <ac:cxnSpMk id="1041" creationId="{83C110B6-9B17-0A0F-DE74-20B19B2D672F}"/>
          </ac:cxnSpMkLst>
        </pc:cxnChg>
        <pc:cxnChg chg="del mod">
          <ac:chgData name="Jonathan Vella-Blake" userId="d23ce8d0-b4fb-44ce-a390-57dea0071db2" providerId="ADAL" clId="{C68C603B-928A-4E4C-BBBF-1A0B726453ED}" dt="2023-01-31T20:38:00.473" v="146" actId="478"/>
          <ac:cxnSpMkLst>
            <pc:docMk/>
            <pc:sldMk cId="123089539" sldId="256"/>
            <ac:cxnSpMk id="1044" creationId="{BB00AF38-BD19-0501-D6B9-4771C1EDA2B6}"/>
          </ac:cxnSpMkLst>
        </pc:cxnChg>
        <pc:cxnChg chg="del mod">
          <ac:chgData name="Jonathan Vella-Blake" userId="d23ce8d0-b4fb-44ce-a390-57dea0071db2" providerId="ADAL" clId="{C68C603B-928A-4E4C-BBBF-1A0B726453ED}" dt="2023-01-31T20:38:00.473" v="146" actId="478"/>
          <ac:cxnSpMkLst>
            <pc:docMk/>
            <pc:sldMk cId="123089539" sldId="256"/>
            <ac:cxnSpMk id="1047" creationId="{71B3867B-0E6D-4792-6B3F-49A9989E8B26}"/>
          </ac:cxnSpMkLst>
        </pc:cxnChg>
        <pc:cxnChg chg="del mod">
          <ac:chgData name="Jonathan Vella-Blake" userId="d23ce8d0-b4fb-44ce-a390-57dea0071db2" providerId="ADAL" clId="{C68C603B-928A-4E4C-BBBF-1A0B726453ED}" dt="2023-01-31T20:38:00.473" v="146" actId="478"/>
          <ac:cxnSpMkLst>
            <pc:docMk/>
            <pc:sldMk cId="123089539" sldId="256"/>
            <ac:cxnSpMk id="1050" creationId="{F0DF94D7-F2A7-36EC-338D-B82504176889}"/>
          </ac:cxnSpMkLst>
        </pc:cxnChg>
        <pc:cxnChg chg="del mod">
          <ac:chgData name="Jonathan Vella-Blake" userId="d23ce8d0-b4fb-44ce-a390-57dea0071db2" providerId="ADAL" clId="{C68C603B-928A-4E4C-BBBF-1A0B726453ED}" dt="2023-01-31T20:38:00.473" v="146" actId="478"/>
          <ac:cxnSpMkLst>
            <pc:docMk/>
            <pc:sldMk cId="123089539" sldId="256"/>
            <ac:cxnSpMk id="1053" creationId="{75BB5B74-6D5A-B4EA-9D2B-038C4593A144}"/>
          </ac:cxnSpMkLst>
        </pc:cxnChg>
        <pc:cxnChg chg="del">
          <ac:chgData name="Jonathan Vella-Blake" userId="d23ce8d0-b4fb-44ce-a390-57dea0071db2" providerId="ADAL" clId="{C68C603B-928A-4E4C-BBBF-1A0B726453ED}" dt="2023-01-31T20:38:07.188" v="147" actId="478"/>
          <ac:cxnSpMkLst>
            <pc:docMk/>
            <pc:sldMk cId="123089539" sldId="256"/>
            <ac:cxnSpMk id="1078" creationId="{F5521297-9EEE-5044-FA9E-C6923AB01E35}"/>
          </ac:cxnSpMkLst>
        </pc:cxnChg>
        <pc:cxnChg chg="del">
          <ac:chgData name="Jonathan Vella-Blake" userId="d23ce8d0-b4fb-44ce-a390-57dea0071db2" providerId="ADAL" clId="{C68C603B-928A-4E4C-BBBF-1A0B726453ED}" dt="2023-01-31T20:38:07.188" v="147" actId="478"/>
          <ac:cxnSpMkLst>
            <pc:docMk/>
            <pc:sldMk cId="123089539" sldId="256"/>
            <ac:cxnSpMk id="1080" creationId="{A9A0CE2C-2330-953D-C481-119FC0F7B93F}"/>
          </ac:cxnSpMkLst>
        </pc:cxnChg>
        <pc:cxnChg chg="del mod">
          <ac:chgData name="Jonathan Vella-Blake" userId="d23ce8d0-b4fb-44ce-a390-57dea0071db2" providerId="ADAL" clId="{C68C603B-928A-4E4C-BBBF-1A0B726453ED}" dt="2023-01-31T20:38:07.188" v="147" actId="478"/>
          <ac:cxnSpMkLst>
            <pc:docMk/>
            <pc:sldMk cId="123089539" sldId="256"/>
            <ac:cxnSpMk id="1111" creationId="{BF9A8062-5E40-EEFE-7EE3-1EC58D2E4996}"/>
          </ac:cxnSpMkLst>
        </pc:cxnChg>
      </pc:sldChg>
    </pc:docChg>
  </pc:docChgLst>
  <pc:docChgLst>
    <pc:chgData name="Jonathan Vella-Blake" userId="d23ce8d0-b4fb-44ce-a390-57dea0071db2" providerId="ADAL" clId="{FD9B82BA-D148-4F88-9A11-07469C14AD08}"/>
    <pc:docChg chg="undo redo custSel modSld">
      <pc:chgData name="Jonathan Vella-Blake" userId="d23ce8d0-b4fb-44ce-a390-57dea0071db2" providerId="ADAL" clId="{FD9B82BA-D148-4F88-9A11-07469C14AD08}" dt="2022-01-24T23:33:12.325" v="822" actId="1076"/>
      <pc:docMkLst>
        <pc:docMk/>
      </pc:docMkLst>
      <pc:sldChg chg="addSp delSp modSp mod">
        <pc:chgData name="Jonathan Vella-Blake" userId="d23ce8d0-b4fb-44ce-a390-57dea0071db2" providerId="ADAL" clId="{FD9B82BA-D148-4F88-9A11-07469C14AD08}" dt="2022-01-24T23:33:12.325" v="822" actId="1076"/>
        <pc:sldMkLst>
          <pc:docMk/>
          <pc:sldMk cId="123089539" sldId="256"/>
        </pc:sldMkLst>
        <pc:spChg chg="add mod">
          <ac:chgData name="Jonathan Vella-Blake" userId="d23ce8d0-b4fb-44ce-a390-57dea0071db2" providerId="ADAL" clId="{FD9B82BA-D148-4F88-9A11-07469C14AD08}" dt="2022-01-24T23:06:24.112" v="105" actId="1076"/>
          <ac:spMkLst>
            <pc:docMk/>
            <pc:sldMk cId="123089539" sldId="256"/>
            <ac:spMk id="6" creationId="{8EB96C3B-6770-4CD3-8F77-C7A35484E122}"/>
          </ac:spMkLst>
        </pc:spChg>
        <pc:spChg chg="add mod">
          <ac:chgData name="Jonathan Vella-Blake" userId="d23ce8d0-b4fb-44ce-a390-57dea0071db2" providerId="ADAL" clId="{FD9B82BA-D148-4F88-9A11-07469C14AD08}" dt="2022-01-24T23:07:52.968" v="117" actId="1076"/>
          <ac:spMkLst>
            <pc:docMk/>
            <pc:sldMk cId="123089539" sldId="256"/>
            <ac:spMk id="12" creationId="{DF33693B-9DA0-4C88-B9E9-317E2ECE674E}"/>
          </ac:spMkLst>
        </pc:spChg>
        <pc:spChg chg="add mod ord">
          <ac:chgData name="Jonathan Vella-Blake" userId="d23ce8d0-b4fb-44ce-a390-57dea0071db2" providerId="ADAL" clId="{FD9B82BA-D148-4F88-9A11-07469C14AD08}" dt="2022-01-24T23:06:24.112" v="105" actId="1076"/>
          <ac:spMkLst>
            <pc:docMk/>
            <pc:sldMk cId="123089539" sldId="256"/>
            <ac:spMk id="30" creationId="{9FA93CCB-2A88-41CF-ACE1-229B426C888A}"/>
          </ac:spMkLst>
        </pc:spChg>
        <pc:spChg chg="add mod">
          <ac:chgData name="Jonathan Vella-Blake" userId="d23ce8d0-b4fb-44ce-a390-57dea0071db2" providerId="ADAL" clId="{FD9B82BA-D148-4F88-9A11-07469C14AD08}" dt="2022-01-24T23:06:24.112" v="105" actId="1076"/>
          <ac:spMkLst>
            <pc:docMk/>
            <pc:sldMk cId="123089539" sldId="256"/>
            <ac:spMk id="32" creationId="{88CF3205-0E70-4B13-B72D-D6906516B730}"/>
          </ac:spMkLst>
        </pc:spChg>
        <pc:spChg chg="add mod">
          <ac:chgData name="Jonathan Vella-Blake" userId="d23ce8d0-b4fb-44ce-a390-57dea0071db2" providerId="ADAL" clId="{FD9B82BA-D148-4F88-9A11-07469C14AD08}" dt="2022-01-24T23:06:24.112" v="105" actId="1076"/>
          <ac:spMkLst>
            <pc:docMk/>
            <pc:sldMk cId="123089539" sldId="256"/>
            <ac:spMk id="34" creationId="{9F0BEAB9-9D18-46EF-B3DE-69CC839BD815}"/>
          </ac:spMkLst>
        </pc:spChg>
        <pc:spChg chg="add mod">
          <ac:chgData name="Jonathan Vella-Blake" userId="d23ce8d0-b4fb-44ce-a390-57dea0071db2" providerId="ADAL" clId="{FD9B82BA-D148-4F88-9A11-07469C14AD08}" dt="2022-01-24T23:19:02.027" v="622" actId="1076"/>
          <ac:spMkLst>
            <pc:docMk/>
            <pc:sldMk cId="123089539" sldId="256"/>
            <ac:spMk id="35" creationId="{4BFD38FE-AB0A-40C7-9AC7-A9088944E18E}"/>
          </ac:spMkLst>
        </pc:spChg>
        <pc:spChg chg="add mod">
          <ac:chgData name="Jonathan Vella-Blake" userId="d23ce8d0-b4fb-44ce-a390-57dea0071db2" providerId="ADAL" clId="{FD9B82BA-D148-4F88-9A11-07469C14AD08}" dt="2022-01-24T23:19:02.027" v="622" actId="1076"/>
          <ac:spMkLst>
            <pc:docMk/>
            <pc:sldMk cId="123089539" sldId="256"/>
            <ac:spMk id="36" creationId="{0A82B27B-E96A-47B4-B505-1AB8B2594619}"/>
          </ac:spMkLst>
        </pc:spChg>
        <pc:spChg chg="add mod">
          <ac:chgData name="Jonathan Vella-Blake" userId="d23ce8d0-b4fb-44ce-a390-57dea0071db2" providerId="ADAL" clId="{FD9B82BA-D148-4F88-9A11-07469C14AD08}" dt="2022-01-24T23:19:02.027" v="622" actId="1076"/>
          <ac:spMkLst>
            <pc:docMk/>
            <pc:sldMk cId="123089539" sldId="256"/>
            <ac:spMk id="38" creationId="{DDC42ED5-9A56-46C8-958A-8EAFA59C06C1}"/>
          </ac:spMkLst>
        </pc:spChg>
        <pc:spChg chg="add mod">
          <ac:chgData name="Jonathan Vella-Blake" userId="d23ce8d0-b4fb-44ce-a390-57dea0071db2" providerId="ADAL" clId="{FD9B82BA-D148-4F88-9A11-07469C14AD08}" dt="2022-01-24T23:19:02.027" v="622" actId="1076"/>
          <ac:spMkLst>
            <pc:docMk/>
            <pc:sldMk cId="123089539" sldId="256"/>
            <ac:spMk id="40" creationId="{13BD3EDE-F488-4CAD-AC91-E22D3179373C}"/>
          </ac:spMkLst>
        </pc:spChg>
        <pc:spChg chg="add mod">
          <ac:chgData name="Jonathan Vella-Blake" userId="d23ce8d0-b4fb-44ce-a390-57dea0071db2" providerId="ADAL" clId="{FD9B82BA-D148-4F88-9A11-07469C14AD08}" dt="2022-01-24T23:19:14.107" v="623" actId="1076"/>
          <ac:spMkLst>
            <pc:docMk/>
            <pc:sldMk cId="123089539" sldId="256"/>
            <ac:spMk id="42" creationId="{AA30ACE2-2E0C-43E8-B38F-A5D95787B004}"/>
          </ac:spMkLst>
        </pc:spChg>
        <pc:spChg chg="add mod">
          <ac:chgData name="Jonathan Vella-Blake" userId="d23ce8d0-b4fb-44ce-a390-57dea0071db2" providerId="ADAL" clId="{FD9B82BA-D148-4F88-9A11-07469C14AD08}" dt="2022-01-24T23:19:14.107" v="623" actId="1076"/>
          <ac:spMkLst>
            <pc:docMk/>
            <pc:sldMk cId="123089539" sldId="256"/>
            <ac:spMk id="43" creationId="{A6B9822D-CC89-4A8B-A1FC-276EA65A2F75}"/>
          </ac:spMkLst>
        </pc:spChg>
        <pc:spChg chg="add mod">
          <ac:chgData name="Jonathan Vella-Blake" userId="d23ce8d0-b4fb-44ce-a390-57dea0071db2" providerId="ADAL" clId="{FD9B82BA-D148-4F88-9A11-07469C14AD08}" dt="2022-01-24T23:19:14.107" v="623" actId="1076"/>
          <ac:spMkLst>
            <pc:docMk/>
            <pc:sldMk cId="123089539" sldId="256"/>
            <ac:spMk id="45" creationId="{B5689217-476A-4601-B970-C3DF5FF135B6}"/>
          </ac:spMkLst>
        </pc:spChg>
        <pc:spChg chg="add mod">
          <ac:chgData name="Jonathan Vella-Blake" userId="d23ce8d0-b4fb-44ce-a390-57dea0071db2" providerId="ADAL" clId="{FD9B82BA-D148-4F88-9A11-07469C14AD08}" dt="2022-01-24T23:19:18.222" v="624" actId="1076"/>
          <ac:spMkLst>
            <pc:docMk/>
            <pc:sldMk cId="123089539" sldId="256"/>
            <ac:spMk id="46" creationId="{BC999569-7B1C-4065-88DB-3285A906811D}"/>
          </ac:spMkLst>
        </pc:spChg>
        <pc:spChg chg="add mod">
          <ac:chgData name="Jonathan Vella-Blake" userId="d23ce8d0-b4fb-44ce-a390-57dea0071db2" providerId="ADAL" clId="{FD9B82BA-D148-4F88-9A11-07469C14AD08}" dt="2022-01-24T23:19:32.949" v="625" actId="1076"/>
          <ac:spMkLst>
            <pc:docMk/>
            <pc:sldMk cId="123089539" sldId="256"/>
            <ac:spMk id="47" creationId="{84113C3D-4E0D-4D49-AFCB-F848E631CD13}"/>
          </ac:spMkLst>
        </pc:spChg>
        <pc:spChg chg="add mod">
          <ac:chgData name="Jonathan Vella-Blake" userId="d23ce8d0-b4fb-44ce-a390-57dea0071db2" providerId="ADAL" clId="{FD9B82BA-D148-4F88-9A11-07469C14AD08}" dt="2022-01-24T23:19:32.949" v="625" actId="1076"/>
          <ac:spMkLst>
            <pc:docMk/>
            <pc:sldMk cId="123089539" sldId="256"/>
            <ac:spMk id="48" creationId="{69EAD169-1B66-4DE0-9F6F-DCD0B1218A7E}"/>
          </ac:spMkLst>
        </pc:spChg>
        <pc:spChg chg="add mod">
          <ac:chgData name="Jonathan Vella-Blake" userId="d23ce8d0-b4fb-44ce-a390-57dea0071db2" providerId="ADAL" clId="{FD9B82BA-D148-4F88-9A11-07469C14AD08}" dt="2022-01-24T23:19:32.949" v="625" actId="1076"/>
          <ac:spMkLst>
            <pc:docMk/>
            <pc:sldMk cId="123089539" sldId="256"/>
            <ac:spMk id="50" creationId="{F99E0C32-A044-4B8B-9739-A1418820A6A4}"/>
          </ac:spMkLst>
        </pc:spChg>
        <pc:spChg chg="add mod">
          <ac:chgData name="Jonathan Vella-Blake" userId="d23ce8d0-b4fb-44ce-a390-57dea0071db2" providerId="ADAL" clId="{FD9B82BA-D148-4F88-9A11-07469C14AD08}" dt="2022-01-24T23:19:32.949" v="625" actId="1076"/>
          <ac:spMkLst>
            <pc:docMk/>
            <pc:sldMk cId="123089539" sldId="256"/>
            <ac:spMk id="51" creationId="{EA5983DB-027E-4E2D-A49F-1EED0DA49BB2}"/>
          </ac:spMkLst>
        </pc:spChg>
        <pc:spChg chg="add del mod">
          <ac:chgData name="Jonathan Vella-Blake" userId="d23ce8d0-b4fb-44ce-a390-57dea0071db2" providerId="ADAL" clId="{FD9B82BA-D148-4F88-9A11-07469C14AD08}" dt="2022-01-24T23:07:53.635" v="118"/>
          <ac:spMkLst>
            <pc:docMk/>
            <pc:sldMk cId="123089539" sldId="256"/>
            <ac:spMk id="52" creationId="{E6107FF8-DB02-4B94-B121-7CD66DDB1737}"/>
          </ac:spMkLst>
        </pc:spChg>
        <pc:spChg chg="add del mod">
          <ac:chgData name="Jonathan Vella-Blake" userId="d23ce8d0-b4fb-44ce-a390-57dea0071db2" providerId="ADAL" clId="{FD9B82BA-D148-4F88-9A11-07469C14AD08}" dt="2022-01-24T23:07:53.635" v="118"/>
          <ac:spMkLst>
            <pc:docMk/>
            <pc:sldMk cId="123089539" sldId="256"/>
            <ac:spMk id="53" creationId="{9FE6E72B-A094-45B3-94C2-8492856C5D27}"/>
          </ac:spMkLst>
        </pc:spChg>
        <pc:spChg chg="add del mod">
          <ac:chgData name="Jonathan Vella-Blake" userId="d23ce8d0-b4fb-44ce-a390-57dea0071db2" providerId="ADAL" clId="{FD9B82BA-D148-4F88-9A11-07469C14AD08}" dt="2022-01-24T23:07:53.635" v="118"/>
          <ac:spMkLst>
            <pc:docMk/>
            <pc:sldMk cId="123089539" sldId="256"/>
            <ac:spMk id="55" creationId="{0208DAE3-6F4C-4C23-8ABC-5E80B2CD79E0}"/>
          </ac:spMkLst>
        </pc:spChg>
        <pc:spChg chg="add del mod">
          <ac:chgData name="Jonathan Vella-Blake" userId="d23ce8d0-b4fb-44ce-a390-57dea0071db2" providerId="ADAL" clId="{FD9B82BA-D148-4F88-9A11-07469C14AD08}" dt="2022-01-24T23:07:53.635" v="118"/>
          <ac:spMkLst>
            <pc:docMk/>
            <pc:sldMk cId="123089539" sldId="256"/>
            <ac:spMk id="56" creationId="{8246B716-8A2D-4055-B14D-B603D3375618}"/>
          </ac:spMkLst>
        </pc:spChg>
        <pc:spChg chg="add mod">
          <ac:chgData name="Jonathan Vella-Blake" userId="d23ce8d0-b4fb-44ce-a390-57dea0071db2" providerId="ADAL" clId="{FD9B82BA-D148-4F88-9A11-07469C14AD08}" dt="2022-01-24T23:20:23.482" v="627" actId="1076"/>
          <ac:spMkLst>
            <pc:docMk/>
            <pc:sldMk cId="123089539" sldId="256"/>
            <ac:spMk id="57" creationId="{41814CF0-F821-4037-AD6C-B15D4328EC62}"/>
          </ac:spMkLst>
        </pc:spChg>
        <pc:spChg chg="add mod">
          <ac:chgData name="Jonathan Vella-Blake" userId="d23ce8d0-b4fb-44ce-a390-57dea0071db2" providerId="ADAL" clId="{FD9B82BA-D148-4F88-9A11-07469C14AD08}" dt="2022-01-24T23:20:23.482" v="627" actId="1076"/>
          <ac:spMkLst>
            <pc:docMk/>
            <pc:sldMk cId="123089539" sldId="256"/>
            <ac:spMk id="58" creationId="{47336E78-9AF2-417C-AA0F-0AF0D8F56841}"/>
          </ac:spMkLst>
        </pc:spChg>
        <pc:spChg chg="add mod">
          <ac:chgData name="Jonathan Vella-Blake" userId="d23ce8d0-b4fb-44ce-a390-57dea0071db2" providerId="ADAL" clId="{FD9B82BA-D148-4F88-9A11-07469C14AD08}" dt="2022-01-24T23:20:23.482" v="627" actId="1076"/>
          <ac:spMkLst>
            <pc:docMk/>
            <pc:sldMk cId="123089539" sldId="256"/>
            <ac:spMk id="61" creationId="{BF2706E5-1902-48BD-9916-9730D3A69DE9}"/>
          </ac:spMkLst>
        </pc:spChg>
        <pc:spChg chg="add mod">
          <ac:chgData name="Jonathan Vella-Blake" userId="d23ce8d0-b4fb-44ce-a390-57dea0071db2" providerId="ADAL" clId="{FD9B82BA-D148-4F88-9A11-07469C14AD08}" dt="2022-01-24T23:20:23.482" v="627" actId="1076"/>
          <ac:spMkLst>
            <pc:docMk/>
            <pc:sldMk cId="123089539" sldId="256"/>
            <ac:spMk id="62" creationId="{9F955ACB-1F5A-49E6-8414-0855E631154B}"/>
          </ac:spMkLst>
        </pc:spChg>
        <pc:spChg chg="add mod">
          <ac:chgData name="Jonathan Vella-Blake" userId="d23ce8d0-b4fb-44ce-a390-57dea0071db2" providerId="ADAL" clId="{FD9B82BA-D148-4F88-9A11-07469C14AD08}" dt="2022-01-24T23:21:45.567" v="702" actId="1076"/>
          <ac:spMkLst>
            <pc:docMk/>
            <pc:sldMk cId="123089539" sldId="256"/>
            <ac:spMk id="63" creationId="{1BAABAC3-6230-4B7C-8369-AEDDA340C96A}"/>
          </ac:spMkLst>
        </pc:spChg>
        <pc:spChg chg="add mod">
          <ac:chgData name="Jonathan Vella-Blake" userId="d23ce8d0-b4fb-44ce-a390-57dea0071db2" providerId="ADAL" clId="{FD9B82BA-D148-4F88-9A11-07469C14AD08}" dt="2022-01-24T23:21:45.567" v="702" actId="1076"/>
          <ac:spMkLst>
            <pc:docMk/>
            <pc:sldMk cId="123089539" sldId="256"/>
            <ac:spMk id="64" creationId="{E8D61B92-93AD-4797-93B0-06CC03F5E871}"/>
          </ac:spMkLst>
        </pc:spChg>
        <pc:spChg chg="add mod">
          <ac:chgData name="Jonathan Vella-Blake" userId="d23ce8d0-b4fb-44ce-a390-57dea0071db2" providerId="ADAL" clId="{FD9B82BA-D148-4F88-9A11-07469C14AD08}" dt="2022-01-24T23:21:45.567" v="702" actId="1076"/>
          <ac:spMkLst>
            <pc:docMk/>
            <pc:sldMk cId="123089539" sldId="256"/>
            <ac:spMk id="67" creationId="{46E4AAD9-4BC1-4E62-BB23-17A20414B22C}"/>
          </ac:spMkLst>
        </pc:spChg>
        <pc:spChg chg="add mod">
          <ac:chgData name="Jonathan Vella-Blake" userId="d23ce8d0-b4fb-44ce-a390-57dea0071db2" providerId="ADAL" clId="{FD9B82BA-D148-4F88-9A11-07469C14AD08}" dt="2022-01-24T23:21:45.567" v="702" actId="1076"/>
          <ac:spMkLst>
            <pc:docMk/>
            <pc:sldMk cId="123089539" sldId="256"/>
            <ac:spMk id="68" creationId="{2F6968FE-E40E-44B1-8703-19974A26A3F4}"/>
          </ac:spMkLst>
        </pc:spChg>
        <pc:spChg chg="add mod">
          <ac:chgData name="Jonathan Vella-Blake" userId="d23ce8d0-b4fb-44ce-a390-57dea0071db2" providerId="ADAL" clId="{FD9B82BA-D148-4F88-9A11-07469C14AD08}" dt="2022-01-24T23:22:51.774" v="723" actId="1076"/>
          <ac:spMkLst>
            <pc:docMk/>
            <pc:sldMk cId="123089539" sldId="256"/>
            <ac:spMk id="69" creationId="{9741C5F7-E29F-41FC-AB2F-B138ECFE76B8}"/>
          </ac:spMkLst>
        </pc:spChg>
        <pc:spChg chg="add mod">
          <ac:chgData name="Jonathan Vella-Blake" userId="d23ce8d0-b4fb-44ce-a390-57dea0071db2" providerId="ADAL" clId="{FD9B82BA-D148-4F88-9A11-07469C14AD08}" dt="2022-01-24T23:22:51.774" v="723" actId="1076"/>
          <ac:spMkLst>
            <pc:docMk/>
            <pc:sldMk cId="123089539" sldId="256"/>
            <ac:spMk id="70" creationId="{C5F34D49-4A1C-4D5E-8FEB-012C66633A3B}"/>
          </ac:spMkLst>
        </pc:spChg>
        <pc:spChg chg="add mod">
          <ac:chgData name="Jonathan Vella-Blake" userId="d23ce8d0-b4fb-44ce-a390-57dea0071db2" providerId="ADAL" clId="{FD9B82BA-D148-4F88-9A11-07469C14AD08}" dt="2022-01-24T23:18:50.470" v="621" actId="1076"/>
          <ac:spMkLst>
            <pc:docMk/>
            <pc:sldMk cId="123089539" sldId="256"/>
            <ac:spMk id="73" creationId="{2E0C9232-95EE-47D8-BFDB-D2ED2C23CE16}"/>
          </ac:spMkLst>
        </pc:spChg>
        <pc:spChg chg="add mod">
          <ac:chgData name="Jonathan Vella-Blake" userId="d23ce8d0-b4fb-44ce-a390-57dea0071db2" providerId="ADAL" clId="{FD9B82BA-D148-4F88-9A11-07469C14AD08}" dt="2022-01-24T23:22:51.774" v="723" actId="1076"/>
          <ac:spMkLst>
            <pc:docMk/>
            <pc:sldMk cId="123089539" sldId="256"/>
            <ac:spMk id="74" creationId="{86012E7E-6E89-4907-9991-250CCC33688D}"/>
          </ac:spMkLst>
        </pc:spChg>
        <pc:spChg chg="add mod">
          <ac:chgData name="Jonathan Vella-Blake" userId="d23ce8d0-b4fb-44ce-a390-57dea0071db2" providerId="ADAL" clId="{FD9B82BA-D148-4F88-9A11-07469C14AD08}" dt="2022-01-24T23:22:00.496" v="703" actId="1076"/>
          <ac:spMkLst>
            <pc:docMk/>
            <pc:sldMk cId="123089539" sldId="256"/>
            <ac:spMk id="80" creationId="{43AF19E7-F595-471F-B33D-BFC357087C49}"/>
          </ac:spMkLst>
        </pc:spChg>
        <pc:spChg chg="add mod">
          <ac:chgData name="Jonathan Vella-Blake" userId="d23ce8d0-b4fb-44ce-a390-57dea0071db2" providerId="ADAL" clId="{FD9B82BA-D148-4F88-9A11-07469C14AD08}" dt="2022-01-24T23:22:00.496" v="703" actId="1076"/>
          <ac:spMkLst>
            <pc:docMk/>
            <pc:sldMk cId="123089539" sldId="256"/>
            <ac:spMk id="81" creationId="{3727E89C-B6B9-4AAD-8285-A4FC73A9BA19}"/>
          </ac:spMkLst>
        </pc:spChg>
        <pc:spChg chg="add mod">
          <ac:chgData name="Jonathan Vella-Blake" userId="d23ce8d0-b4fb-44ce-a390-57dea0071db2" providerId="ADAL" clId="{FD9B82BA-D148-4F88-9A11-07469C14AD08}" dt="2022-01-24T23:22:00.496" v="703" actId="1076"/>
          <ac:spMkLst>
            <pc:docMk/>
            <pc:sldMk cId="123089539" sldId="256"/>
            <ac:spMk id="83" creationId="{DD563606-6999-498E-B88B-EE85C071488A}"/>
          </ac:spMkLst>
        </pc:spChg>
        <pc:spChg chg="add mod">
          <ac:chgData name="Jonathan Vella-Blake" userId="d23ce8d0-b4fb-44ce-a390-57dea0071db2" providerId="ADAL" clId="{FD9B82BA-D148-4F88-9A11-07469C14AD08}" dt="2022-01-24T23:22:30.484" v="720" actId="14100"/>
          <ac:spMkLst>
            <pc:docMk/>
            <pc:sldMk cId="123089539" sldId="256"/>
            <ac:spMk id="84" creationId="{F1C81A2C-E7DA-440E-8633-73F778A495C8}"/>
          </ac:spMkLst>
        </pc:spChg>
        <pc:graphicFrameChg chg="mod modGraphic">
          <ac:chgData name="Jonathan Vella-Blake" userId="d23ce8d0-b4fb-44ce-a390-57dea0071db2" providerId="ADAL" clId="{FD9B82BA-D148-4F88-9A11-07469C14AD08}" dt="2022-01-24T23:32:37.214" v="812" actId="20577"/>
          <ac:graphicFrameMkLst>
            <pc:docMk/>
            <pc:sldMk cId="123089539" sldId="256"/>
            <ac:graphicFrameMk id="3" creationId="{00000000-0000-0000-0000-000000000000}"/>
          </ac:graphicFrameMkLst>
        </pc:graphicFrameChg>
        <pc:graphicFrameChg chg="modGraphic">
          <ac:chgData name="Jonathan Vella-Blake" userId="d23ce8d0-b4fb-44ce-a390-57dea0071db2" providerId="ADAL" clId="{FD9B82BA-D148-4F88-9A11-07469C14AD08}" dt="2022-01-24T23:33:02.922" v="819" actId="14734"/>
          <ac:graphicFrameMkLst>
            <pc:docMk/>
            <pc:sldMk cId="123089539" sldId="256"/>
            <ac:graphicFrameMk id="4" creationId="{00000000-0000-0000-0000-000000000000}"/>
          </ac:graphicFrameMkLst>
        </pc:graphicFrameChg>
        <pc:graphicFrameChg chg="add del mod modGraphic">
          <ac:chgData name="Jonathan Vella-Blake" userId="d23ce8d0-b4fb-44ce-a390-57dea0071db2" providerId="ADAL" clId="{FD9B82BA-D148-4F88-9A11-07469C14AD08}" dt="2022-01-24T23:32:41.449" v="816" actId="20577"/>
          <ac:graphicFrameMkLst>
            <pc:docMk/>
            <pc:sldMk cId="123089539" sldId="256"/>
            <ac:graphicFrameMk id="7" creationId="{127EED2C-40DA-6F4E-8561-BCF7EE4F12FE}"/>
          </ac:graphicFrameMkLst>
        </pc:graphicFrameChg>
        <pc:graphicFrameChg chg="mod modGraphic">
          <ac:chgData name="Jonathan Vella-Blake" userId="d23ce8d0-b4fb-44ce-a390-57dea0071db2" providerId="ADAL" clId="{FD9B82BA-D148-4F88-9A11-07469C14AD08}" dt="2022-01-24T23:25:46.759" v="744" actId="2164"/>
          <ac:graphicFrameMkLst>
            <pc:docMk/>
            <pc:sldMk cId="123089539" sldId="256"/>
            <ac:graphicFrameMk id="8" creationId="{87A16600-9CE5-7D4D-9238-FE903140D703}"/>
          </ac:graphicFrameMkLst>
        </pc:graphicFrameChg>
        <pc:graphicFrameChg chg="add mod modGraphic">
          <ac:chgData name="Jonathan Vella-Blake" userId="d23ce8d0-b4fb-44ce-a390-57dea0071db2" providerId="ADAL" clId="{FD9B82BA-D148-4F88-9A11-07469C14AD08}" dt="2022-01-24T23:11:24.076" v="158" actId="20577"/>
          <ac:graphicFrameMkLst>
            <pc:docMk/>
            <pc:sldMk cId="123089539" sldId="256"/>
            <ac:graphicFrameMk id="77" creationId="{1D262994-A6E8-43C7-B232-330CFA2B218F}"/>
          </ac:graphicFrameMkLst>
        </pc:graphicFrameChg>
        <pc:picChg chg="mod">
          <ac:chgData name="Jonathan Vella-Blake" userId="d23ce8d0-b4fb-44ce-a390-57dea0071db2" providerId="ADAL" clId="{FD9B82BA-D148-4F88-9A11-07469C14AD08}" dt="2022-01-24T22:59:08.171" v="42" actId="1076"/>
          <ac:picMkLst>
            <pc:docMk/>
            <pc:sldMk cId="123089539" sldId="256"/>
            <ac:picMk id="10" creationId="{568999F5-E611-41C2-9845-A3E70D7C660B}"/>
          </ac:picMkLst>
        </pc:picChg>
        <pc:picChg chg="del">
          <ac:chgData name="Jonathan Vella-Blake" userId="d23ce8d0-b4fb-44ce-a390-57dea0071db2" providerId="ADAL" clId="{FD9B82BA-D148-4F88-9A11-07469C14AD08}" dt="2022-01-24T23:10:16.574" v="142" actId="21"/>
          <ac:picMkLst>
            <pc:docMk/>
            <pc:sldMk cId="123089539" sldId="256"/>
            <ac:picMk id="11" creationId="{FBB6A481-EA63-4E2B-9B80-C0367003B52F}"/>
          </ac:picMkLst>
        </pc:picChg>
        <pc:picChg chg="mod">
          <ac:chgData name="Jonathan Vella-Blake" userId="d23ce8d0-b4fb-44ce-a390-57dea0071db2" providerId="ADAL" clId="{FD9B82BA-D148-4F88-9A11-07469C14AD08}" dt="2022-01-24T23:33:07.694" v="820" actId="1076"/>
          <ac:picMkLst>
            <pc:docMk/>
            <pc:sldMk cId="123089539" sldId="256"/>
            <ac:picMk id="19" creationId="{8DC5E190-936C-4062-968F-80A2BB3E8B24}"/>
          </ac:picMkLst>
        </pc:picChg>
        <pc:picChg chg="mod">
          <ac:chgData name="Jonathan Vella-Blake" userId="d23ce8d0-b4fb-44ce-a390-57dea0071db2" providerId="ADAL" clId="{FD9B82BA-D148-4F88-9A11-07469C14AD08}" dt="2022-01-24T23:33:10.188" v="821" actId="1076"/>
          <ac:picMkLst>
            <pc:docMk/>
            <pc:sldMk cId="123089539" sldId="256"/>
            <ac:picMk id="21" creationId="{D037FB9B-FD3D-4C10-8DE8-FEEB2E7FDCCD}"/>
          </ac:picMkLst>
        </pc:picChg>
        <pc:picChg chg="add mod">
          <ac:chgData name="Jonathan Vella-Blake" userId="d23ce8d0-b4fb-44ce-a390-57dea0071db2" providerId="ADAL" clId="{FD9B82BA-D148-4F88-9A11-07469C14AD08}" dt="2022-01-24T23:24:27.049" v="733"/>
          <ac:picMkLst>
            <pc:docMk/>
            <pc:sldMk cId="123089539" sldId="256"/>
            <ac:picMk id="22" creationId="{633C4AD2-9A62-40DC-84F6-4C45C2365D79}"/>
          </ac:picMkLst>
        </pc:picChg>
        <pc:picChg chg="add mod">
          <ac:chgData name="Jonathan Vella-Blake" userId="d23ce8d0-b4fb-44ce-a390-57dea0071db2" providerId="ADAL" clId="{FD9B82BA-D148-4F88-9A11-07469C14AD08}" dt="2022-01-24T23:24:18.138" v="732"/>
          <ac:picMkLst>
            <pc:docMk/>
            <pc:sldMk cId="123089539" sldId="256"/>
            <ac:picMk id="28" creationId="{54BAA313-C28C-470C-BD49-DED64964730A}"/>
          </ac:picMkLst>
        </pc:picChg>
        <pc:picChg chg="mod">
          <ac:chgData name="Jonathan Vella-Blake" userId="d23ce8d0-b4fb-44ce-a390-57dea0071db2" providerId="ADAL" clId="{FD9B82BA-D148-4F88-9A11-07469C14AD08}" dt="2022-01-24T23:33:12.325" v="822" actId="1076"/>
          <ac:picMkLst>
            <pc:docMk/>
            <pc:sldMk cId="123089539" sldId="256"/>
            <ac:picMk id="29" creationId="{B1E6B447-60E3-4B6A-99F7-0CBE84C275F5}"/>
          </ac:picMkLst>
        </pc:picChg>
        <pc:picChg chg="add del mod">
          <ac:chgData name="Jonathan Vella-Blake" userId="d23ce8d0-b4fb-44ce-a390-57dea0071db2" providerId="ADAL" clId="{FD9B82BA-D148-4F88-9A11-07469C14AD08}" dt="2022-01-24T23:11:33.935" v="159" actId="478"/>
          <ac:picMkLst>
            <pc:docMk/>
            <pc:sldMk cId="123089539" sldId="256"/>
            <ac:picMk id="37" creationId="{14741595-9850-432F-A9F9-F421E06102B3}"/>
          </ac:picMkLst>
        </pc:picChg>
        <pc:picChg chg="add del mod">
          <ac:chgData name="Jonathan Vella-Blake" userId="d23ce8d0-b4fb-44ce-a390-57dea0071db2" providerId="ADAL" clId="{FD9B82BA-D148-4F88-9A11-07469C14AD08}" dt="2022-01-24T23:11:35.187" v="160" actId="478"/>
          <ac:picMkLst>
            <pc:docMk/>
            <pc:sldMk cId="123089539" sldId="256"/>
            <ac:picMk id="44" creationId="{821873A2-8BC9-4C04-BA98-2C27914C0B5E}"/>
          </ac:picMkLst>
        </pc:picChg>
        <pc:picChg chg="add del mod">
          <ac:chgData name="Jonathan Vella-Blake" userId="d23ce8d0-b4fb-44ce-a390-57dea0071db2" providerId="ADAL" clId="{FD9B82BA-D148-4F88-9A11-07469C14AD08}" dt="2022-01-24T23:11:37.046" v="161" actId="478"/>
          <ac:picMkLst>
            <pc:docMk/>
            <pc:sldMk cId="123089539" sldId="256"/>
            <ac:picMk id="49" creationId="{08021C82-313D-48C3-B799-EEC941B0B0E8}"/>
          </ac:picMkLst>
        </pc:picChg>
        <pc:picChg chg="add del mod">
          <ac:chgData name="Jonathan Vella-Blake" userId="d23ce8d0-b4fb-44ce-a390-57dea0071db2" providerId="ADAL" clId="{FD9B82BA-D148-4F88-9A11-07469C14AD08}" dt="2022-01-24T23:07:53.635" v="118"/>
          <ac:picMkLst>
            <pc:docMk/>
            <pc:sldMk cId="123089539" sldId="256"/>
            <ac:picMk id="54" creationId="{60DD8EE7-84F2-45AB-9FD4-E4771A6DAEA5}"/>
          </ac:picMkLst>
        </pc:picChg>
        <pc:picChg chg="add del mod">
          <ac:chgData name="Jonathan Vella-Blake" userId="d23ce8d0-b4fb-44ce-a390-57dea0071db2" providerId="ADAL" clId="{FD9B82BA-D148-4F88-9A11-07469C14AD08}" dt="2022-01-24T23:11:38.338" v="162" actId="478"/>
          <ac:picMkLst>
            <pc:docMk/>
            <pc:sldMk cId="123089539" sldId="256"/>
            <ac:picMk id="60" creationId="{931E16DF-2EF5-4EFB-8484-4CA891185CC3}"/>
          </ac:picMkLst>
        </pc:picChg>
        <pc:picChg chg="add del mod">
          <ac:chgData name="Jonathan Vella-Blake" userId="d23ce8d0-b4fb-44ce-a390-57dea0071db2" providerId="ADAL" clId="{FD9B82BA-D148-4F88-9A11-07469C14AD08}" dt="2022-01-24T23:11:39.265" v="163" actId="478"/>
          <ac:picMkLst>
            <pc:docMk/>
            <pc:sldMk cId="123089539" sldId="256"/>
            <ac:picMk id="66" creationId="{D5EE67B2-7504-4ABA-8975-4F2B2D886BFD}"/>
          </ac:picMkLst>
        </pc:picChg>
        <pc:picChg chg="add del mod">
          <ac:chgData name="Jonathan Vella-Blake" userId="d23ce8d0-b4fb-44ce-a390-57dea0071db2" providerId="ADAL" clId="{FD9B82BA-D148-4F88-9A11-07469C14AD08}" dt="2022-01-24T23:11:40.462" v="164" actId="478"/>
          <ac:picMkLst>
            <pc:docMk/>
            <pc:sldMk cId="123089539" sldId="256"/>
            <ac:picMk id="72" creationId="{DC1FE5A5-6C7C-4AFE-AD88-AE5913C113AD}"/>
          </ac:picMkLst>
        </pc:picChg>
        <pc:picChg chg="add mod">
          <ac:chgData name="Jonathan Vella-Blake" userId="d23ce8d0-b4fb-44ce-a390-57dea0071db2" providerId="ADAL" clId="{FD9B82BA-D148-4F88-9A11-07469C14AD08}" dt="2022-01-24T23:10:51.068" v="151" actId="1076"/>
          <ac:picMkLst>
            <pc:docMk/>
            <pc:sldMk cId="123089539" sldId="256"/>
            <ac:picMk id="78" creationId="{08F56F15-8299-4679-A193-21234FFE111E}"/>
          </ac:picMkLst>
        </pc:picChg>
        <pc:picChg chg="add mod">
          <ac:chgData name="Jonathan Vella-Blake" userId="d23ce8d0-b4fb-44ce-a390-57dea0071db2" providerId="ADAL" clId="{FD9B82BA-D148-4F88-9A11-07469C14AD08}" dt="2022-01-24T23:19:14.107" v="623" actId="1076"/>
          <ac:picMkLst>
            <pc:docMk/>
            <pc:sldMk cId="123089539" sldId="256"/>
            <ac:picMk id="79" creationId="{9AAC6847-2A71-41BB-ADDC-325DE863B9C0}"/>
          </ac:picMkLst>
        </pc:picChg>
        <pc:picChg chg="add del mod">
          <ac:chgData name="Jonathan Vella-Blake" userId="d23ce8d0-b4fb-44ce-a390-57dea0071db2" providerId="ADAL" clId="{FD9B82BA-D148-4F88-9A11-07469C14AD08}" dt="2022-01-24T23:25:28.054" v="743" actId="1076"/>
          <ac:picMkLst>
            <pc:docMk/>
            <pc:sldMk cId="123089539" sldId="256"/>
            <ac:picMk id="86" creationId="{3FF66389-BE79-474E-A203-9B8CEF5DAE4C}"/>
          </ac:picMkLst>
        </pc:picChg>
        <pc:picChg chg="add mod">
          <ac:chgData name="Jonathan Vella-Blake" userId="d23ce8d0-b4fb-44ce-a390-57dea0071db2" providerId="ADAL" clId="{FD9B82BA-D148-4F88-9A11-07469C14AD08}" dt="2022-01-24T23:26:51.628" v="753" actId="1076"/>
          <ac:picMkLst>
            <pc:docMk/>
            <pc:sldMk cId="123089539" sldId="256"/>
            <ac:picMk id="88" creationId="{7263624F-3069-4E17-8DE0-711297B70AF0}"/>
          </ac:picMkLst>
        </pc:picChg>
        <pc:picChg chg="add mod">
          <ac:chgData name="Jonathan Vella-Blake" userId="d23ce8d0-b4fb-44ce-a390-57dea0071db2" providerId="ADAL" clId="{FD9B82BA-D148-4F88-9A11-07469C14AD08}" dt="2022-01-24T23:29:13.678" v="768" actId="1076"/>
          <ac:picMkLst>
            <pc:docMk/>
            <pc:sldMk cId="123089539" sldId="256"/>
            <ac:picMk id="89" creationId="{9D77B889-B12F-4B6D-8CA5-5B7D481DCF4B}"/>
          </ac:picMkLst>
        </pc:picChg>
        <pc:picChg chg="add del mod">
          <ac:chgData name="Jonathan Vella-Blake" userId="d23ce8d0-b4fb-44ce-a390-57dea0071db2" providerId="ADAL" clId="{FD9B82BA-D148-4F88-9A11-07469C14AD08}" dt="2022-01-24T23:28:33.459" v="765" actId="478"/>
          <ac:picMkLst>
            <pc:docMk/>
            <pc:sldMk cId="123089539" sldId="256"/>
            <ac:picMk id="91" creationId="{81A3472E-66E7-4628-A8CA-4F3C76BAA1FC}"/>
          </ac:picMkLst>
        </pc:picChg>
        <pc:picChg chg="add mod">
          <ac:chgData name="Jonathan Vella-Blake" userId="d23ce8d0-b4fb-44ce-a390-57dea0071db2" providerId="ADAL" clId="{FD9B82BA-D148-4F88-9A11-07469C14AD08}" dt="2022-01-24T23:29:38.244" v="779" actId="1076"/>
          <ac:picMkLst>
            <pc:docMk/>
            <pc:sldMk cId="123089539" sldId="256"/>
            <ac:picMk id="93" creationId="{E5004E2A-467C-4F8A-88BE-0E9ED5503185}"/>
          </ac:picMkLst>
        </pc:picChg>
        <pc:picChg chg="add mod">
          <ac:chgData name="Jonathan Vella-Blake" userId="d23ce8d0-b4fb-44ce-a390-57dea0071db2" providerId="ADAL" clId="{FD9B82BA-D148-4F88-9A11-07469C14AD08}" dt="2022-01-24T23:31:40.503" v="790" actId="1076"/>
          <ac:picMkLst>
            <pc:docMk/>
            <pc:sldMk cId="123089539" sldId="256"/>
            <ac:picMk id="95" creationId="{11533BD5-618A-4A72-8EA2-BE7FC5C9BC5D}"/>
          </ac:picMkLst>
        </pc:picChg>
        <pc:picChg chg="add mod">
          <ac:chgData name="Jonathan Vella-Blake" userId="d23ce8d0-b4fb-44ce-a390-57dea0071db2" providerId="ADAL" clId="{FD9B82BA-D148-4F88-9A11-07469C14AD08}" dt="2022-01-24T23:31:49.936" v="792" actId="1076"/>
          <ac:picMkLst>
            <pc:docMk/>
            <pc:sldMk cId="123089539" sldId="256"/>
            <ac:picMk id="96" creationId="{71C34CAF-C80E-4830-A01C-05E1236B5674}"/>
          </ac:picMkLst>
        </pc:picChg>
        <pc:cxnChg chg="add mod">
          <ac:chgData name="Jonathan Vella-Blake" userId="d23ce8d0-b4fb-44ce-a390-57dea0071db2" providerId="ADAL" clId="{FD9B82BA-D148-4F88-9A11-07469C14AD08}" dt="2022-01-24T23:07:52.968" v="117" actId="1076"/>
          <ac:cxnSpMkLst>
            <pc:docMk/>
            <pc:sldMk cId="123089539" sldId="256"/>
            <ac:cxnSpMk id="16" creationId="{F99B3F74-EBEE-4BA7-B895-41193E1BFB41}"/>
          </ac:cxnSpMkLst>
        </pc:cxnChg>
        <pc:cxnChg chg="add mod">
          <ac:chgData name="Jonathan Vella-Blake" userId="d23ce8d0-b4fb-44ce-a390-57dea0071db2" providerId="ADAL" clId="{FD9B82BA-D148-4F88-9A11-07469C14AD08}" dt="2022-01-24T23:19:02.027" v="622" actId="1076"/>
          <ac:cxnSpMkLst>
            <pc:docMk/>
            <pc:sldMk cId="123089539" sldId="256"/>
            <ac:cxnSpMk id="41" creationId="{B8FB12A4-7A83-4D56-B3FE-3C3F92F5751B}"/>
          </ac:cxnSpMkLst>
        </pc:cxnChg>
        <pc:cxnChg chg="add mod">
          <ac:chgData name="Jonathan Vella-Blake" userId="d23ce8d0-b4fb-44ce-a390-57dea0071db2" providerId="ADAL" clId="{FD9B82BA-D148-4F88-9A11-07469C14AD08}" dt="2022-01-24T23:20:23.482" v="627" actId="1076"/>
          <ac:cxnSpMkLst>
            <pc:docMk/>
            <pc:sldMk cId="123089539" sldId="256"/>
            <ac:cxnSpMk id="59" creationId="{A57C37D7-870E-4FD3-8BE0-EA7B5C53EB7B}"/>
          </ac:cxnSpMkLst>
        </pc:cxnChg>
        <pc:cxnChg chg="add mod">
          <ac:chgData name="Jonathan Vella-Blake" userId="d23ce8d0-b4fb-44ce-a390-57dea0071db2" providerId="ADAL" clId="{FD9B82BA-D148-4F88-9A11-07469C14AD08}" dt="2022-01-24T23:21:45.567" v="702" actId="1076"/>
          <ac:cxnSpMkLst>
            <pc:docMk/>
            <pc:sldMk cId="123089539" sldId="256"/>
            <ac:cxnSpMk id="65" creationId="{8061ED31-CFC4-4925-8508-AF08E3102DA2}"/>
          </ac:cxnSpMkLst>
        </pc:cxnChg>
        <pc:cxnChg chg="add mod">
          <ac:chgData name="Jonathan Vella-Blake" userId="d23ce8d0-b4fb-44ce-a390-57dea0071db2" providerId="ADAL" clId="{FD9B82BA-D148-4F88-9A11-07469C14AD08}" dt="2022-01-24T23:22:51.774" v="723" actId="1076"/>
          <ac:cxnSpMkLst>
            <pc:docMk/>
            <pc:sldMk cId="123089539" sldId="256"/>
            <ac:cxnSpMk id="71" creationId="{C9ABBE63-1166-4A8F-87A0-FF131C13DABF}"/>
          </ac:cxnSpMkLst>
        </pc:cxnChg>
        <pc:cxnChg chg="add mod">
          <ac:chgData name="Jonathan Vella-Blake" userId="d23ce8d0-b4fb-44ce-a390-57dea0071db2" providerId="ADAL" clId="{FD9B82BA-D148-4F88-9A11-07469C14AD08}" dt="2022-01-24T23:19:32.949" v="625" actId="1076"/>
          <ac:cxnSpMkLst>
            <pc:docMk/>
            <pc:sldMk cId="123089539" sldId="256"/>
            <ac:cxnSpMk id="75" creationId="{D73511B9-2EBE-48CA-B9A2-71B442985EA6}"/>
          </ac:cxnSpMkLst>
        </pc:cxnChg>
        <pc:cxnChg chg="add mod">
          <ac:chgData name="Jonathan Vella-Blake" userId="d23ce8d0-b4fb-44ce-a390-57dea0071db2" providerId="ADAL" clId="{FD9B82BA-D148-4F88-9A11-07469C14AD08}" dt="2022-01-24T23:19:14.107" v="623" actId="1076"/>
          <ac:cxnSpMkLst>
            <pc:docMk/>
            <pc:sldMk cId="123089539" sldId="256"/>
            <ac:cxnSpMk id="76" creationId="{AAB6B44D-D825-411B-8E82-7ACEBF338F64}"/>
          </ac:cxnSpMkLst>
        </pc:cxnChg>
        <pc:cxnChg chg="add mod">
          <ac:chgData name="Jonathan Vella-Blake" userId="d23ce8d0-b4fb-44ce-a390-57dea0071db2" providerId="ADAL" clId="{FD9B82BA-D148-4F88-9A11-07469C14AD08}" dt="2022-01-24T23:22:00.496" v="703" actId="1076"/>
          <ac:cxnSpMkLst>
            <pc:docMk/>
            <pc:sldMk cId="123089539" sldId="256"/>
            <ac:cxnSpMk id="82" creationId="{93FCDB10-E91C-480D-BBB5-4E13200DF0E3}"/>
          </ac:cxnSpMkLst>
        </pc:cxnChg>
      </pc:sldChg>
    </pc:docChg>
  </pc:docChgLst>
  <pc:docChgLst>
    <pc:chgData name="Jonathan Vella-Blake" userId="d23ce8d0-b4fb-44ce-a390-57dea0071db2" providerId="ADAL" clId="{58C5C91D-5878-4431-8933-E25F92891104}"/>
    <pc:docChg chg="undo custSel modSld">
      <pc:chgData name="Jonathan Vella-Blake" userId="d23ce8d0-b4fb-44ce-a390-57dea0071db2" providerId="ADAL" clId="{58C5C91D-5878-4431-8933-E25F92891104}" dt="2022-01-25T08:20:52.667" v="109" actId="478"/>
      <pc:docMkLst>
        <pc:docMk/>
      </pc:docMkLst>
      <pc:sldChg chg="addSp delSp modSp mod">
        <pc:chgData name="Jonathan Vella-Blake" userId="d23ce8d0-b4fb-44ce-a390-57dea0071db2" providerId="ADAL" clId="{58C5C91D-5878-4431-8933-E25F92891104}" dt="2022-01-25T08:20:52.667" v="109" actId="478"/>
        <pc:sldMkLst>
          <pc:docMk/>
          <pc:sldMk cId="123089539" sldId="256"/>
        </pc:sldMkLst>
        <pc:graphicFrameChg chg="modGraphic">
          <ac:chgData name="Jonathan Vella-Blake" userId="d23ce8d0-b4fb-44ce-a390-57dea0071db2" providerId="ADAL" clId="{58C5C91D-5878-4431-8933-E25F92891104}" dt="2022-01-24T16:29:25.383" v="105" actId="2165"/>
          <ac:graphicFrameMkLst>
            <pc:docMk/>
            <pc:sldMk cId="123089539" sldId="256"/>
            <ac:graphicFrameMk id="3" creationId="{00000000-0000-0000-0000-000000000000}"/>
          </ac:graphicFrameMkLst>
        </pc:graphicFrameChg>
        <pc:graphicFrameChg chg="mod modGraphic">
          <ac:chgData name="Jonathan Vella-Blake" userId="d23ce8d0-b4fb-44ce-a390-57dea0071db2" providerId="ADAL" clId="{58C5C91D-5878-4431-8933-E25F92891104}" dt="2022-01-24T16:29:11.771" v="102" actId="20577"/>
          <ac:graphicFrameMkLst>
            <pc:docMk/>
            <pc:sldMk cId="123089539" sldId="256"/>
            <ac:graphicFrameMk id="4" creationId="{00000000-0000-0000-0000-000000000000}"/>
          </ac:graphicFrameMkLst>
        </pc:graphicFrameChg>
        <pc:graphicFrameChg chg="modGraphic">
          <ac:chgData name="Jonathan Vella-Blake" userId="d23ce8d0-b4fb-44ce-a390-57dea0071db2" providerId="ADAL" clId="{58C5C91D-5878-4431-8933-E25F92891104}" dt="2022-01-24T16:10:28.770" v="1" actId="20577"/>
          <ac:graphicFrameMkLst>
            <pc:docMk/>
            <pc:sldMk cId="123089539" sldId="256"/>
            <ac:graphicFrameMk id="7" creationId="{127EED2C-40DA-6F4E-8561-BCF7EE4F12FE}"/>
          </ac:graphicFrameMkLst>
        </pc:graphicFrameChg>
        <pc:graphicFrameChg chg="del mod modGraphic">
          <ac:chgData name="Jonathan Vella-Blake" userId="d23ce8d0-b4fb-44ce-a390-57dea0071db2" providerId="ADAL" clId="{58C5C91D-5878-4431-8933-E25F92891104}" dt="2022-01-25T08:20:52.667" v="109" actId="478"/>
          <ac:graphicFrameMkLst>
            <pc:docMk/>
            <pc:sldMk cId="123089539" sldId="256"/>
            <ac:graphicFrameMk id="8" creationId="{87A16600-9CE5-7D4D-9238-FE903140D703}"/>
          </ac:graphicFrameMkLst>
        </pc:graphicFrameChg>
        <pc:picChg chg="add mod">
          <ac:chgData name="Jonathan Vella-Blake" userId="d23ce8d0-b4fb-44ce-a390-57dea0071db2" providerId="ADAL" clId="{58C5C91D-5878-4431-8933-E25F92891104}" dt="2022-01-24T16:29:50.673" v="108" actId="1076"/>
          <ac:picMkLst>
            <pc:docMk/>
            <pc:sldMk cId="123089539" sldId="256"/>
            <ac:picMk id="10" creationId="{568999F5-E611-41C2-9845-A3E70D7C660B}"/>
          </ac:picMkLst>
        </pc:picChg>
      </pc:sldChg>
    </pc:docChg>
  </pc:docChgLst>
  <pc:docChgLst>
    <pc:chgData name="Emma Jordan" userId="S::ejordan@rhf.learnat.uk::7c0ed477-ebd0-492d-83b3-84f7bc106dc6" providerId="AD" clId="Web-{279FE3C0-F90A-42C6-8CA9-D3A676EF291A}"/>
    <pc:docChg chg="modSld">
      <pc:chgData name="Emma Jordan" userId="S::ejordan@rhf.learnat.uk::7c0ed477-ebd0-492d-83b3-84f7bc106dc6" providerId="AD" clId="Web-{279FE3C0-F90A-42C6-8CA9-D3A676EF291A}" dt="2021-09-07T16:19:57.628" v="1"/>
      <pc:docMkLst>
        <pc:docMk/>
      </pc:docMkLst>
      <pc:sldChg chg="modSp">
        <pc:chgData name="Emma Jordan" userId="S::ejordan@rhf.learnat.uk::7c0ed477-ebd0-492d-83b3-84f7bc106dc6" providerId="AD" clId="Web-{279FE3C0-F90A-42C6-8CA9-D3A676EF291A}" dt="2021-09-07T16:19:57.628" v="1"/>
        <pc:sldMkLst>
          <pc:docMk/>
          <pc:sldMk cId="123089539" sldId="256"/>
        </pc:sldMkLst>
        <pc:graphicFrameChg chg="mod modGraphic">
          <ac:chgData name="Emma Jordan" userId="S::ejordan@rhf.learnat.uk::7c0ed477-ebd0-492d-83b3-84f7bc106dc6" providerId="AD" clId="Web-{279FE3C0-F90A-42C6-8CA9-D3A676EF291A}" dt="2021-09-07T16:19:57.628" v="1"/>
          <ac:graphicFrameMkLst>
            <pc:docMk/>
            <pc:sldMk cId="123089539" sldId="256"/>
            <ac:graphicFrameMk id="7" creationId="{127EED2C-40DA-6F4E-8561-BCF7EE4F12FE}"/>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7/14/2023</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Date Placeholder 2"/>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7/14/2023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7/14/2023</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5411" y="47193"/>
            <a:ext cx="7993634" cy="273090"/>
          </a:xfrm>
        </p:spPr>
        <p:txBody>
          <a:bodyPr numCol="1">
            <a:noAutofit/>
          </a:bodyPr>
          <a:lstStyle/>
          <a:p>
            <a:r>
              <a:rPr lang="en-US" sz="1600" b="1" dirty="0"/>
              <a:t>|	</a:t>
            </a:r>
            <a:r>
              <a:rPr lang="en-US" sz="1400" b="1" dirty="0">
                <a:latin typeface="Sassoon Infant Rg" pitchFamily="50" charset="0"/>
                <a:ea typeface="Sassoon Infant Rg" pitchFamily="50" charset="0"/>
              </a:rPr>
              <a:t>Year 6 Knowledge Organiser – Unit 1 Geography</a:t>
            </a:r>
            <a:r>
              <a:rPr lang="en-US" sz="1600" b="1" dirty="0"/>
              <a:t>	| </a:t>
            </a:r>
          </a:p>
        </p:txBody>
      </p:sp>
      <p:graphicFrame>
        <p:nvGraphicFramePr>
          <p:cNvPr id="4" name="Table 3"/>
          <p:cNvGraphicFramePr>
            <a:graphicFrameLocks noGrp="1"/>
          </p:cNvGraphicFramePr>
          <p:nvPr>
            <p:extLst>
              <p:ext uri="{D42A27DB-BD31-4B8C-83A1-F6EECF244321}">
                <p14:modId xmlns:p14="http://schemas.microsoft.com/office/powerpoint/2010/main" val="1985670293"/>
              </p:ext>
            </p:extLst>
          </p:nvPr>
        </p:nvGraphicFramePr>
        <p:xfrm>
          <a:off x="84783" y="572963"/>
          <a:ext cx="4793909" cy="3934710"/>
        </p:xfrm>
        <a:graphic>
          <a:graphicData uri="http://schemas.openxmlformats.org/drawingml/2006/table">
            <a:tbl>
              <a:tblPr firstRow="1" bandRow="1">
                <a:tableStyleId>{93296810-A885-4BE3-A3E7-6D5BEEA58F35}</a:tableStyleId>
              </a:tblPr>
              <a:tblGrid>
                <a:gridCol w="4793909">
                  <a:extLst>
                    <a:ext uri="{9D8B030D-6E8A-4147-A177-3AD203B41FA5}">
                      <a16:colId xmlns:a16="http://schemas.microsoft.com/office/drawing/2014/main" val="20001"/>
                    </a:ext>
                  </a:extLst>
                </a:gridCol>
              </a:tblGrid>
              <a:tr h="385694">
                <a:tc>
                  <a:txBody>
                    <a:bodyPr/>
                    <a:lstStyle/>
                    <a:p>
                      <a:r>
                        <a:rPr lang="en-GB" sz="1200" b="1" u="sng" kern="1200" dirty="0">
                          <a:solidFill>
                            <a:schemeClr val="lt1"/>
                          </a:solidFill>
                          <a:effectLst/>
                          <a:latin typeface="Sassoon Infant Rg" pitchFamily="50" charset="0"/>
                          <a:ea typeface="Sassoon Infant Rg" pitchFamily="50" charset="0"/>
                        </a:rPr>
                        <a:t>Key Question 1: What is at the North and South Poles?</a:t>
                      </a:r>
                      <a:endParaRPr lang="en-US" sz="120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3480336">
                <a:tc>
                  <a:txBody>
                    <a:bodyPr/>
                    <a:lstStyle/>
                    <a:p>
                      <a:pPr rtl="0" fontAlgn="base"/>
                      <a:r>
                        <a:rPr lang="en-GB" sz="1200" b="0" i="0" kern="1200" dirty="0">
                          <a:solidFill>
                            <a:schemeClr val="dk1"/>
                          </a:solidFill>
                          <a:effectLst/>
                          <a:latin typeface="Sassoon Infant Rg" pitchFamily="50" charset="0"/>
                          <a:ea typeface="Sassoon Infant Rg" pitchFamily="50" charset="0"/>
                          <a:cs typeface="+mn-cs"/>
                        </a:rPr>
                        <a:t>The polar regions extend </a:t>
                      </a:r>
                    </a:p>
                    <a:p>
                      <a:pPr rtl="0" fontAlgn="base"/>
                      <a:r>
                        <a:rPr lang="en-GB" sz="1200" b="0" i="0" kern="1200" dirty="0">
                          <a:solidFill>
                            <a:schemeClr val="dk1"/>
                          </a:solidFill>
                          <a:effectLst/>
                          <a:latin typeface="Sassoon Infant Rg" pitchFamily="50" charset="0"/>
                          <a:ea typeface="Sassoon Infant Rg" pitchFamily="50" charset="0"/>
                          <a:cs typeface="+mn-cs"/>
                        </a:rPr>
                        <a:t>from the North pole to the </a:t>
                      </a:r>
                    </a:p>
                    <a:p>
                      <a:pPr rtl="0" fontAlgn="base"/>
                      <a:r>
                        <a:rPr lang="en-GB" sz="1200" b="0" i="0" kern="1200" dirty="0">
                          <a:solidFill>
                            <a:schemeClr val="dk1"/>
                          </a:solidFill>
                          <a:effectLst/>
                          <a:latin typeface="Sassoon Infant Rg" pitchFamily="50" charset="0"/>
                          <a:ea typeface="Sassoon Infant Rg" pitchFamily="50" charset="0"/>
                          <a:cs typeface="+mn-cs"/>
                        </a:rPr>
                        <a:t>Arctic Circle at 66.5</a:t>
                      </a:r>
                      <a:r>
                        <a:rPr lang="en-GB" sz="1200" b="0" i="0" kern="1200" baseline="30000" dirty="0">
                          <a:solidFill>
                            <a:schemeClr val="dk1"/>
                          </a:solidFill>
                          <a:effectLst/>
                          <a:latin typeface="Sassoon Infant Rg" pitchFamily="50" charset="0"/>
                          <a:ea typeface="Sassoon Infant Rg" pitchFamily="50" charset="0"/>
                          <a:cs typeface="+mn-cs"/>
                        </a:rPr>
                        <a:t>o </a:t>
                      </a:r>
                      <a:r>
                        <a:rPr lang="en-GB" sz="1200" b="0" i="0" kern="1200" dirty="0">
                          <a:solidFill>
                            <a:schemeClr val="dk1"/>
                          </a:solidFill>
                          <a:effectLst/>
                          <a:latin typeface="Sassoon Infant Rg" pitchFamily="50" charset="0"/>
                          <a:ea typeface="Sassoon Infant Rg" pitchFamily="50" charset="0"/>
                          <a:cs typeface="+mn-cs"/>
                        </a:rPr>
                        <a:t>north </a:t>
                      </a:r>
                    </a:p>
                    <a:p>
                      <a:pPr rtl="0" fontAlgn="base"/>
                      <a:r>
                        <a:rPr lang="en-GB" sz="1200" b="0" i="0" kern="1200" dirty="0">
                          <a:solidFill>
                            <a:schemeClr val="dk1"/>
                          </a:solidFill>
                          <a:effectLst/>
                          <a:latin typeface="Sassoon Infant Rg" pitchFamily="50" charset="0"/>
                          <a:ea typeface="Sassoon Infant Rg" pitchFamily="50" charset="0"/>
                          <a:cs typeface="+mn-cs"/>
                        </a:rPr>
                        <a:t>latitude and from the </a:t>
                      </a:r>
                    </a:p>
                    <a:p>
                      <a:pPr rtl="0" fontAlgn="base"/>
                      <a:r>
                        <a:rPr lang="en-GB" sz="1200" b="0" i="0" kern="1200" dirty="0">
                          <a:solidFill>
                            <a:schemeClr val="dk1"/>
                          </a:solidFill>
                          <a:effectLst/>
                          <a:latin typeface="Sassoon Infant Rg" pitchFamily="50" charset="0"/>
                          <a:ea typeface="Sassoon Infant Rg" pitchFamily="50" charset="0"/>
                          <a:cs typeface="+mn-cs"/>
                        </a:rPr>
                        <a:t>South Pole to the </a:t>
                      </a:r>
                    </a:p>
                    <a:p>
                      <a:pPr rtl="0" fontAlgn="base"/>
                      <a:r>
                        <a:rPr lang="en-GB" sz="1200" b="0" i="0" kern="1200" dirty="0">
                          <a:solidFill>
                            <a:schemeClr val="dk1"/>
                          </a:solidFill>
                          <a:effectLst/>
                          <a:latin typeface="Sassoon Infant Rg" pitchFamily="50" charset="0"/>
                          <a:ea typeface="Sassoon Infant Rg" pitchFamily="50" charset="0"/>
                          <a:cs typeface="+mn-cs"/>
                        </a:rPr>
                        <a:t>Antarctic Circle at 66.5</a:t>
                      </a:r>
                      <a:r>
                        <a:rPr lang="en-GB" sz="1200" b="0" i="0" kern="1200" baseline="30000" dirty="0">
                          <a:solidFill>
                            <a:schemeClr val="dk1"/>
                          </a:solidFill>
                          <a:effectLst/>
                          <a:latin typeface="Sassoon Infant Rg" pitchFamily="50" charset="0"/>
                          <a:ea typeface="Sassoon Infant Rg" pitchFamily="50" charset="0"/>
                          <a:cs typeface="+mn-cs"/>
                        </a:rPr>
                        <a:t>o</a:t>
                      </a:r>
                      <a:r>
                        <a:rPr lang="en-GB" sz="1200" b="0" i="0" kern="1200" dirty="0">
                          <a:solidFill>
                            <a:schemeClr val="dk1"/>
                          </a:solidFill>
                          <a:effectLst/>
                          <a:latin typeface="Sassoon Infant Rg" pitchFamily="50" charset="0"/>
                          <a:ea typeface="Sassoon Infant Rg" pitchFamily="50" charset="0"/>
                          <a:cs typeface="+mn-cs"/>
                        </a:rPr>
                        <a:t> </a:t>
                      </a:r>
                    </a:p>
                    <a:p>
                      <a:pPr rtl="0" fontAlgn="base"/>
                      <a:r>
                        <a:rPr lang="en-GB" sz="1200" b="0" i="0" kern="1200" dirty="0">
                          <a:solidFill>
                            <a:schemeClr val="dk1"/>
                          </a:solidFill>
                          <a:effectLst/>
                          <a:latin typeface="Sassoon Infant Rg" pitchFamily="50" charset="0"/>
                          <a:ea typeface="Sassoon Infant Rg" pitchFamily="50" charset="0"/>
                          <a:cs typeface="+mn-cs"/>
                        </a:rPr>
                        <a:t>south latitude. </a:t>
                      </a:r>
                    </a:p>
                    <a:p>
                      <a:pPr rtl="0" fontAlgn="base"/>
                      <a:endParaRPr lang="en-GB" sz="1200" b="0" i="0" kern="1200" dirty="0">
                        <a:solidFill>
                          <a:schemeClr val="dk1"/>
                        </a:solidFill>
                        <a:effectLst/>
                        <a:latin typeface="Sassoon Infant Rg" pitchFamily="50" charset="0"/>
                        <a:ea typeface="Sassoon Infant Rg" pitchFamily="50" charset="0"/>
                        <a:cs typeface="+mn-cs"/>
                      </a:endParaRPr>
                    </a:p>
                    <a:p>
                      <a:pPr rtl="0" fontAlgn="base"/>
                      <a:r>
                        <a:rPr lang="en-GB" sz="1200" b="0" i="0" kern="1200" dirty="0">
                          <a:solidFill>
                            <a:schemeClr val="dk1"/>
                          </a:solidFill>
                          <a:effectLst/>
                          <a:latin typeface="Sassoon Infant Rg" pitchFamily="50" charset="0"/>
                          <a:ea typeface="Sassoon Infant Rg" pitchFamily="50" charset="0"/>
                          <a:cs typeface="+mn-cs"/>
                        </a:rPr>
                        <a:t>The Antarctic is a </a:t>
                      </a:r>
                    </a:p>
                    <a:p>
                      <a:pPr rtl="0" fontAlgn="base"/>
                      <a:r>
                        <a:rPr lang="en-GB" sz="1200" b="0" i="0" kern="1200" dirty="0">
                          <a:solidFill>
                            <a:schemeClr val="dk1"/>
                          </a:solidFill>
                          <a:effectLst/>
                          <a:latin typeface="Sassoon Infant Rg" pitchFamily="50" charset="0"/>
                          <a:ea typeface="Sassoon Infant Rg" pitchFamily="50" charset="0"/>
                          <a:cs typeface="+mn-cs"/>
                        </a:rPr>
                        <a:t>continent because there </a:t>
                      </a:r>
                    </a:p>
                    <a:p>
                      <a:pPr rtl="0" fontAlgn="base"/>
                      <a:r>
                        <a:rPr lang="en-GB" sz="1200" b="0" i="0" kern="1200" dirty="0">
                          <a:solidFill>
                            <a:schemeClr val="dk1"/>
                          </a:solidFill>
                          <a:effectLst/>
                          <a:latin typeface="Sassoon Infant Rg" pitchFamily="50" charset="0"/>
                          <a:ea typeface="Sassoon Infant Rg" pitchFamily="50" charset="0"/>
                          <a:cs typeface="+mn-cs"/>
                        </a:rPr>
                        <a:t>is a land mass below the </a:t>
                      </a:r>
                    </a:p>
                    <a:p>
                      <a:pPr rtl="0" fontAlgn="base"/>
                      <a:r>
                        <a:rPr lang="en-GB" sz="1200" b="0" i="0" kern="1200" dirty="0">
                          <a:solidFill>
                            <a:schemeClr val="dk1"/>
                          </a:solidFill>
                          <a:effectLst/>
                          <a:latin typeface="Sassoon Infant Rg" pitchFamily="50" charset="0"/>
                          <a:ea typeface="Sassoon Infant Rg" pitchFamily="50" charset="0"/>
                          <a:cs typeface="+mn-cs"/>
                        </a:rPr>
                        <a:t>ice; the Arctic is </a:t>
                      </a:r>
                      <a:r>
                        <a:rPr lang="en-GB" sz="1200" b="0" i="0" u="sng" kern="1200" dirty="0">
                          <a:solidFill>
                            <a:schemeClr val="dk1"/>
                          </a:solidFill>
                          <a:effectLst/>
                          <a:latin typeface="Sassoon Infant Rg" pitchFamily="50" charset="0"/>
                          <a:ea typeface="Sassoon Infant Rg" pitchFamily="50" charset="0"/>
                          <a:cs typeface="+mn-cs"/>
                        </a:rPr>
                        <a:t>not</a:t>
                      </a:r>
                      <a:r>
                        <a:rPr lang="en-GB" sz="1200" b="0" i="0" kern="1200" dirty="0">
                          <a:solidFill>
                            <a:schemeClr val="dk1"/>
                          </a:solidFill>
                          <a:effectLst/>
                          <a:latin typeface="Sassoon Infant Rg" pitchFamily="50" charset="0"/>
                          <a:ea typeface="Sassoon Infant Rg" pitchFamily="50" charset="0"/>
                          <a:cs typeface="+mn-cs"/>
                        </a:rPr>
                        <a:t> a continent </a:t>
                      </a:r>
                    </a:p>
                    <a:p>
                      <a:pPr rtl="0" fontAlgn="base"/>
                      <a:r>
                        <a:rPr lang="en-GB" sz="1200" b="0" i="0" kern="1200" dirty="0">
                          <a:solidFill>
                            <a:schemeClr val="dk1"/>
                          </a:solidFill>
                          <a:effectLst/>
                          <a:latin typeface="Sassoon Infant Rg" pitchFamily="50" charset="0"/>
                          <a:ea typeface="Sassoon Infant Rg" pitchFamily="50" charset="0"/>
                          <a:cs typeface="+mn-cs"/>
                        </a:rPr>
                        <a:t>as there is no land beneath the ice;</a:t>
                      </a:r>
                    </a:p>
                    <a:p>
                      <a:pPr rtl="0" fontAlgn="base"/>
                      <a:r>
                        <a:rPr lang="en-GB" sz="1200" b="0" i="0" kern="1200" dirty="0">
                          <a:solidFill>
                            <a:schemeClr val="dk1"/>
                          </a:solidFill>
                          <a:effectLst/>
                          <a:latin typeface="Sassoon Infant Rg" pitchFamily="50" charset="0"/>
                          <a:ea typeface="Sassoon Infant Rg" pitchFamily="50" charset="0"/>
                          <a:cs typeface="+mn-cs"/>
                        </a:rPr>
                        <a:t> however, the Arctic circle reaches out to include the northern part of other land masses </a:t>
                      </a:r>
                    </a:p>
                    <a:p>
                      <a:pPr rtl="0" fontAlgn="base"/>
                      <a:endParaRPr lang="en-GB" sz="1200" b="0" i="0" kern="1200" dirty="0">
                        <a:solidFill>
                          <a:schemeClr val="dk1"/>
                        </a:solidFill>
                        <a:effectLst/>
                        <a:latin typeface="Sassoon Infant Rg" pitchFamily="50" charset="0"/>
                        <a:ea typeface="Sassoon Infant Rg" pitchFamily="50" charset="0"/>
                        <a:cs typeface="+mn-cs"/>
                      </a:endParaRPr>
                    </a:p>
                    <a:p>
                      <a:pPr rtl="0" fontAlgn="base"/>
                      <a:r>
                        <a:rPr lang="en-GB" sz="1200" b="0" i="0" kern="1200" dirty="0">
                          <a:solidFill>
                            <a:schemeClr val="dk1"/>
                          </a:solidFill>
                          <a:effectLst/>
                          <a:latin typeface="Sassoon Infant Rg" pitchFamily="50" charset="0"/>
                          <a:ea typeface="Sassoon Infant Rg" pitchFamily="50" charset="0"/>
                          <a:cs typeface="+mn-cs"/>
                        </a:rPr>
                        <a:t>There are deserts at the North Pole and the South Pole called the Arctic Desert and Antarctic Desert; this is because rainfall is exceptionally limited in both of these places; the Antarctic Desert is the largest Desert on Earth.</a:t>
                      </a:r>
                      <a:endParaRPr lang="en-GB" sz="100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1"/>
                  </a:ext>
                </a:extLst>
              </a:tr>
            </a:tbl>
          </a:graphicData>
        </a:graphic>
      </p:graphicFrame>
      <p:cxnSp>
        <p:nvCxnSpPr>
          <p:cNvPr id="5" name="Straight Connector 4"/>
          <p:cNvCxnSpPr/>
          <p:nvPr/>
        </p:nvCxnSpPr>
        <p:spPr>
          <a:xfrm>
            <a:off x="0" y="290891"/>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0C60C0D7-7B3F-394C-4A3D-E24D1619ADDD}"/>
              </a:ext>
            </a:extLst>
          </p:cNvPr>
          <p:cNvSpPr txBox="1"/>
          <p:nvPr/>
        </p:nvSpPr>
        <p:spPr>
          <a:xfrm>
            <a:off x="1303888" y="280545"/>
            <a:ext cx="7454818" cy="307777"/>
          </a:xfrm>
          <a:prstGeom prst="rect">
            <a:avLst/>
          </a:prstGeom>
          <a:noFill/>
        </p:spPr>
        <p:txBody>
          <a:bodyPr wrap="square">
            <a:spAutoFit/>
          </a:bodyPr>
          <a:lstStyle/>
          <a:p>
            <a:pPr algn="ctr"/>
            <a:r>
              <a:rPr lang="en-US" sz="1400" b="1" u="sng" dirty="0">
                <a:latin typeface="Sassoon Infant Rg" pitchFamily="50" charset="0"/>
                <a:ea typeface="Sassoon Infant Rg" pitchFamily="50" charset="0"/>
              </a:rPr>
              <a:t>Where is the North and South Pole?</a:t>
            </a:r>
            <a:endParaRPr lang="en-GB" sz="1400" b="1" u="sng" dirty="0"/>
          </a:p>
        </p:txBody>
      </p:sp>
      <p:graphicFrame>
        <p:nvGraphicFramePr>
          <p:cNvPr id="14" name="Table 13">
            <a:extLst>
              <a:ext uri="{FF2B5EF4-FFF2-40B4-BE49-F238E27FC236}">
                <a16:creationId xmlns:a16="http://schemas.microsoft.com/office/drawing/2014/main" id="{C4E4E158-1D6E-A361-BA3E-7C62E20E2437}"/>
              </a:ext>
            </a:extLst>
          </p:cNvPr>
          <p:cNvGraphicFramePr>
            <a:graphicFrameLocks noGrp="1"/>
          </p:cNvGraphicFramePr>
          <p:nvPr>
            <p:extLst>
              <p:ext uri="{D42A27DB-BD31-4B8C-83A1-F6EECF244321}">
                <p14:modId xmlns:p14="http://schemas.microsoft.com/office/powerpoint/2010/main" val="241532773"/>
              </p:ext>
            </p:extLst>
          </p:nvPr>
        </p:nvGraphicFramePr>
        <p:xfrm>
          <a:off x="5001306" y="578672"/>
          <a:ext cx="4845813" cy="3934709"/>
        </p:xfrm>
        <a:graphic>
          <a:graphicData uri="http://schemas.openxmlformats.org/drawingml/2006/table">
            <a:tbl>
              <a:tblPr firstRow="1" bandRow="1">
                <a:tableStyleId>{93296810-A885-4BE3-A3E7-6D5BEEA58F35}</a:tableStyleId>
              </a:tblPr>
              <a:tblGrid>
                <a:gridCol w="4845813">
                  <a:extLst>
                    <a:ext uri="{9D8B030D-6E8A-4147-A177-3AD203B41FA5}">
                      <a16:colId xmlns:a16="http://schemas.microsoft.com/office/drawing/2014/main" val="534861689"/>
                    </a:ext>
                  </a:extLst>
                </a:gridCol>
              </a:tblGrid>
              <a:tr h="45674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u="sng" kern="1200" dirty="0">
                          <a:solidFill>
                            <a:schemeClr val="bg1"/>
                          </a:solidFill>
                          <a:effectLst/>
                          <a:latin typeface="Sassoon Infant Rg" pitchFamily="50" charset="0"/>
                          <a:ea typeface="Sassoon Infant Rg" pitchFamily="50" charset="0"/>
                        </a:rPr>
                        <a:t>Key question 2:  What is the physical environment like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u="sng" kern="1200" dirty="0">
                          <a:solidFill>
                            <a:schemeClr val="bg1"/>
                          </a:solidFill>
                          <a:effectLst/>
                          <a:latin typeface="Sassoon Infant Rg" pitchFamily="50" charset="0"/>
                          <a:ea typeface="Sassoon Infant Rg" pitchFamily="50" charset="0"/>
                        </a:rPr>
                        <a:t>at the poles? What wildlife can survive there?</a:t>
                      </a:r>
                      <a:endParaRPr lang="en-GB" sz="1200" b="0" i="0" kern="1200" dirty="0">
                        <a:solidFill>
                          <a:schemeClr val="bg1"/>
                        </a:solidFill>
                        <a:effectLst/>
                        <a:latin typeface="Sassoon Infant Rg" pitchFamily="50" charset="0"/>
                        <a:ea typeface="Sassoon Infant Rg" pitchFamily="50" charset="0"/>
                        <a:cs typeface="+mn-cs"/>
                      </a:endParaRPr>
                    </a:p>
                  </a:txBody>
                  <a:tcPr marL="74295" marR="74295" marT="37148" marB="37148"/>
                </a:tc>
                <a:extLst>
                  <a:ext uri="{0D108BD9-81ED-4DB2-BD59-A6C34878D82A}">
                    <a16:rowId xmlns:a16="http://schemas.microsoft.com/office/drawing/2014/main" val="1786149138"/>
                  </a:ext>
                </a:extLst>
              </a:tr>
              <a:tr h="3477966">
                <a:tc>
                  <a:txBody>
                    <a:bodyPr/>
                    <a:lstStyle/>
                    <a:p>
                      <a:pPr rtl="0" fontAlgn="base"/>
                      <a:r>
                        <a:rPr lang="en-GB" sz="1200" b="0" i="0" kern="1200" dirty="0">
                          <a:solidFill>
                            <a:schemeClr val="dk1"/>
                          </a:solidFill>
                          <a:effectLst/>
                          <a:latin typeface="Sassoon Infant Rg" pitchFamily="50" charset="0"/>
                          <a:ea typeface="Sassoon Infant Rg" pitchFamily="50" charset="0"/>
                          <a:cs typeface="+mn-cs"/>
                        </a:rPr>
                        <a:t>The polar regions are </a:t>
                      </a:r>
                    </a:p>
                    <a:p>
                      <a:pPr rtl="0" fontAlgn="base"/>
                      <a:r>
                        <a:rPr lang="en-GB" sz="1200" b="0" i="0" kern="1200" dirty="0">
                          <a:solidFill>
                            <a:schemeClr val="dk1"/>
                          </a:solidFill>
                          <a:effectLst/>
                          <a:latin typeface="Sassoon Infant Rg" pitchFamily="50" charset="0"/>
                          <a:ea typeface="Sassoon Infant Rg" pitchFamily="50" charset="0"/>
                          <a:cs typeface="+mn-cs"/>
                        </a:rPr>
                        <a:t>dominated by ice-sheet </a:t>
                      </a:r>
                    </a:p>
                    <a:p>
                      <a:pPr rtl="0" fontAlgn="base"/>
                      <a:r>
                        <a:rPr lang="en-GB" sz="1200" b="0" i="0" kern="1200" dirty="0">
                          <a:solidFill>
                            <a:schemeClr val="dk1"/>
                          </a:solidFill>
                          <a:effectLst/>
                          <a:latin typeface="Sassoon Infant Rg" pitchFamily="50" charset="0"/>
                          <a:ea typeface="Sassoon Infant Rg" pitchFamily="50" charset="0"/>
                          <a:cs typeface="+mn-cs"/>
                        </a:rPr>
                        <a:t>and tundra regions. </a:t>
                      </a:r>
                    </a:p>
                    <a:p>
                      <a:pPr rtl="0" fontAlgn="base"/>
                      <a:endParaRPr lang="en-GB" sz="1200" b="0" i="0" kern="1200" dirty="0">
                        <a:solidFill>
                          <a:schemeClr val="dk1"/>
                        </a:solidFill>
                        <a:effectLst/>
                        <a:latin typeface="Sassoon Infant Rg" pitchFamily="50" charset="0"/>
                        <a:ea typeface="Sassoon Infant Rg" pitchFamily="50" charset="0"/>
                        <a:cs typeface="+mn-cs"/>
                      </a:endParaRPr>
                    </a:p>
                    <a:p>
                      <a:pPr rtl="0" fontAlgn="base"/>
                      <a:r>
                        <a:rPr lang="en-GB" sz="1200" b="0" i="0" kern="1200" dirty="0">
                          <a:solidFill>
                            <a:schemeClr val="dk1"/>
                          </a:solidFill>
                          <a:effectLst/>
                          <a:latin typeface="Sassoon Infant Rg" pitchFamily="50" charset="0"/>
                          <a:ea typeface="Sassoon Infant Rg" pitchFamily="50" charset="0"/>
                          <a:cs typeface="+mn-cs"/>
                        </a:rPr>
                        <a:t>The tundra is characterized </a:t>
                      </a:r>
                    </a:p>
                    <a:p>
                      <a:pPr rtl="0" fontAlgn="base"/>
                      <a:r>
                        <a:rPr lang="en-GB" sz="1200" b="0" i="0" kern="1200" dirty="0">
                          <a:solidFill>
                            <a:schemeClr val="dk1"/>
                          </a:solidFill>
                          <a:effectLst/>
                          <a:latin typeface="Sassoon Infant Rg" pitchFamily="50" charset="0"/>
                          <a:ea typeface="Sassoon Infant Rg" pitchFamily="50" charset="0"/>
                          <a:cs typeface="+mn-cs"/>
                        </a:rPr>
                        <a:t>by permafrost, a layer of </a:t>
                      </a:r>
                    </a:p>
                    <a:p>
                      <a:pPr rtl="0" fontAlgn="base"/>
                      <a:r>
                        <a:rPr lang="en-GB" sz="1200" b="0" i="0" kern="1200" dirty="0">
                          <a:solidFill>
                            <a:schemeClr val="dk1"/>
                          </a:solidFill>
                          <a:effectLst/>
                          <a:latin typeface="Sassoon Infant Rg" pitchFamily="50" charset="0"/>
                          <a:ea typeface="Sassoon Infant Rg" pitchFamily="50" charset="0"/>
                          <a:cs typeface="+mn-cs"/>
                        </a:rPr>
                        <a:t>soil that is frozen all year </a:t>
                      </a:r>
                    </a:p>
                    <a:p>
                      <a:pPr rtl="0" fontAlgn="base"/>
                      <a:r>
                        <a:rPr lang="en-GB" sz="1200" b="0" i="0" kern="1200" dirty="0">
                          <a:solidFill>
                            <a:schemeClr val="dk1"/>
                          </a:solidFill>
                          <a:effectLst/>
                          <a:latin typeface="Sassoon Infant Rg" pitchFamily="50" charset="0"/>
                          <a:ea typeface="Sassoon Infant Rg" pitchFamily="50" charset="0"/>
                          <a:cs typeface="+mn-cs"/>
                        </a:rPr>
                        <a:t>round. </a:t>
                      </a:r>
                    </a:p>
                    <a:p>
                      <a:pPr rtl="0" fontAlgn="base"/>
                      <a:endParaRPr lang="en-GB" sz="1200" b="0" i="0" kern="1200" dirty="0">
                        <a:solidFill>
                          <a:schemeClr val="dk1"/>
                        </a:solidFill>
                        <a:effectLst/>
                        <a:latin typeface="Sassoon Infant Rg" pitchFamily="50" charset="0"/>
                        <a:ea typeface="Sassoon Infant Rg" pitchFamily="50" charset="0"/>
                        <a:cs typeface="+mn-cs"/>
                      </a:endParaRPr>
                    </a:p>
                    <a:p>
                      <a:pPr rtl="0" fontAlgn="base"/>
                      <a:endParaRPr lang="en-GB" sz="1200" b="0" i="0" kern="1200" dirty="0">
                        <a:solidFill>
                          <a:schemeClr val="dk1"/>
                        </a:solidFill>
                        <a:effectLst/>
                        <a:latin typeface="Sassoon Infant Rg" pitchFamily="50" charset="0"/>
                        <a:ea typeface="Sassoon Infant Rg" pitchFamily="50" charset="0"/>
                        <a:cs typeface="+mn-cs"/>
                      </a:endParaRPr>
                    </a:p>
                    <a:p>
                      <a:pPr rtl="0" fontAlgn="base"/>
                      <a:r>
                        <a:rPr lang="en-GB" sz="1200" b="0" i="0" kern="1200" dirty="0">
                          <a:solidFill>
                            <a:schemeClr val="dk1"/>
                          </a:solidFill>
                          <a:effectLst/>
                          <a:latin typeface="Sassoon Infant Rg" pitchFamily="50" charset="0"/>
                          <a:ea typeface="Sassoon Infant Rg" pitchFamily="50" charset="0"/>
                          <a:cs typeface="+mn-cs"/>
                        </a:rPr>
                        <a:t>Animals and plants are adapted to their environment. An example of this is the Arctic fox which is adapted to its environment through: </a:t>
                      </a:r>
                    </a:p>
                    <a:p>
                      <a:pPr rtl="0" fontAlgn="base"/>
                      <a:endParaRPr lang="en-GB" sz="1200" b="0" i="0" kern="1200" dirty="0">
                        <a:solidFill>
                          <a:schemeClr val="dk1"/>
                        </a:solidFill>
                        <a:effectLst/>
                        <a:latin typeface="Sassoon Infant Rg" pitchFamily="50" charset="0"/>
                        <a:ea typeface="Sassoon Infant Rg" pitchFamily="50" charset="0"/>
                        <a:cs typeface="+mn-cs"/>
                      </a:endParaRPr>
                    </a:p>
                    <a:p>
                      <a:pPr marL="171450" indent="-171450" rtl="0" fontAlgn="base">
                        <a:buFont typeface="Arial" panose="020B0604020202020204" pitchFamily="34" charset="0"/>
                        <a:buChar char="•"/>
                      </a:pPr>
                      <a:r>
                        <a:rPr lang="en-GB" sz="1200" b="0" i="0" kern="1200" dirty="0">
                          <a:solidFill>
                            <a:schemeClr val="dk1"/>
                          </a:solidFill>
                          <a:effectLst/>
                          <a:latin typeface="Sassoon Infant Rg" pitchFamily="50" charset="0"/>
                          <a:ea typeface="Sassoon Infant Rg" pitchFamily="50" charset="0"/>
                          <a:cs typeface="+mn-cs"/>
                        </a:rPr>
                        <a:t>thick fur for warmth</a:t>
                      </a:r>
                    </a:p>
                    <a:p>
                      <a:pPr marL="171450" indent="-171450" rtl="0" fontAlgn="base">
                        <a:buFont typeface="Arial" panose="020B0604020202020204" pitchFamily="34" charset="0"/>
                        <a:buChar char="•"/>
                      </a:pPr>
                      <a:r>
                        <a:rPr lang="en-GB" sz="1200" b="0" i="0" kern="1200" dirty="0">
                          <a:solidFill>
                            <a:schemeClr val="dk1"/>
                          </a:solidFill>
                          <a:effectLst/>
                          <a:latin typeface="Sassoon Infant Rg" pitchFamily="50" charset="0"/>
                          <a:ea typeface="Sassoon Infant Rg" pitchFamily="50" charset="0"/>
                          <a:cs typeface="+mn-cs"/>
                        </a:rPr>
                        <a:t>its fur that changes colour through the year</a:t>
                      </a:r>
                    </a:p>
                    <a:p>
                      <a:pPr marL="171450" indent="-171450" rtl="0" fontAlgn="base">
                        <a:buFont typeface="Arial" panose="020B0604020202020204" pitchFamily="34" charset="0"/>
                        <a:buChar char="•"/>
                      </a:pPr>
                      <a:r>
                        <a:rPr lang="en-GB" sz="1200" b="0" i="0" kern="1200" dirty="0">
                          <a:solidFill>
                            <a:schemeClr val="dk1"/>
                          </a:solidFill>
                          <a:effectLst/>
                          <a:latin typeface="Sassoon Infant Rg" pitchFamily="50" charset="0"/>
                          <a:ea typeface="Sassoon Infant Rg" pitchFamily="50" charset="0"/>
                          <a:cs typeface="+mn-cs"/>
                        </a:rPr>
                        <a:t>its short legs and small nose and ears that ensure that less of its body is exposed to the cold  </a:t>
                      </a:r>
                    </a:p>
                    <a:p>
                      <a:pPr lvl="0"/>
                      <a:endParaRPr lang="en-GB" sz="1100" b="0" kern="1200" dirty="0">
                        <a:solidFill>
                          <a:schemeClr val="dk1"/>
                        </a:solidFill>
                        <a:effectLst/>
                        <a:latin typeface="Sassoon Infant Rg" pitchFamily="50" charset="0"/>
                        <a:ea typeface="Sassoon Infant Rg" pitchFamily="50" charset="0"/>
                        <a:cs typeface="+mn-cs"/>
                      </a:endParaRPr>
                    </a:p>
                  </a:txBody>
                  <a:tcPr marL="74295" marR="74295" marT="37148" marB="37148"/>
                </a:tc>
                <a:extLst>
                  <a:ext uri="{0D108BD9-81ED-4DB2-BD59-A6C34878D82A}">
                    <a16:rowId xmlns:a16="http://schemas.microsoft.com/office/drawing/2014/main" val="4039810015"/>
                  </a:ext>
                </a:extLst>
              </a:tr>
            </a:tbl>
          </a:graphicData>
        </a:graphic>
      </p:graphicFrame>
      <p:graphicFrame>
        <p:nvGraphicFramePr>
          <p:cNvPr id="53" name="Table 52">
            <a:extLst>
              <a:ext uri="{FF2B5EF4-FFF2-40B4-BE49-F238E27FC236}">
                <a16:creationId xmlns:a16="http://schemas.microsoft.com/office/drawing/2014/main" id="{BFB39F30-258F-3EE7-998C-6204C6D2D964}"/>
              </a:ext>
            </a:extLst>
          </p:cNvPr>
          <p:cNvGraphicFramePr>
            <a:graphicFrameLocks noGrp="1"/>
          </p:cNvGraphicFramePr>
          <p:nvPr>
            <p:extLst>
              <p:ext uri="{D42A27DB-BD31-4B8C-83A1-F6EECF244321}">
                <p14:modId xmlns:p14="http://schemas.microsoft.com/office/powerpoint/2010/main" val="2392651437"/>
              </p:ext>
            </p:extLst>
          </p:nvPr>
        </p:nvGraphicFramePr>
        <p:xfrm>
          <a:off x="84783" y="4565806"/>
          <a:ext cx="2387175" cy="2208845"/>
        </p:xfrm>
        <a:graphic>
          <a:graphicData uri="http://schemas.openxmlformats.org/drawingml/2006/table">
            <a:tbl>
              <a:tblPr firstRow="1" bandRow="1">
                <a:tableStyleId>{93296810-A885-4BE3-A3E7-6D5BEEA58F35}</a:tableStyleId>
              </a:tblPr>
              <a:tblGrid>
                <a:gridCol w="2387175">
                  <a:extLst>
                    <a:ext uri="{9D8B030D-6E8A-4147-A177-3AD203B41FA5}">
                      <a16:colId xmlns:a16="http://schemas.microsoft.com/office/drawing/2014/main" val="534861689"/>
                    </a:ext>
                  </a:extLst>
                </a:gridCol>
              </a:tblGrid>
              <a:tr h="79378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u="sng" kern="1200" dirty="0">
                          <a:solidFill>
                            <a:schemeClr val="lt1"/>
                          </a:solidFill>
                          <a:effectLst/>
                          <a:latin typeface="Sassoon Infant Rg" pitchFamily="50" charset="0"/>
                          <a:ea typeface="Sassoon Infant Rg" pitchFamily="50" charset="0"/>
                        </a:rPr>
                        <a:t>Key Question 3:  Which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u="sng" kern="1200" dirty="0">
                          <a:solidFill>
                            <a:schemeClr val="lt1"/>
                          </a:solidFill>
                          <a:effectLst/>
                          <a:latin typeface="Sassoon Infant Rg" pitchFamily="50" charset="0"/>
                          <a:ea typeface="Sassoon Infant Rg" pitchFamily="50" charset="0"/>
                        </a:rPr>
                        <a:t>countries have part of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u="sng" kern="1200" dirty="0">
                          <a:solidFill>
                            <a:schemeClr val="lt1"/>
                          </a:solidFill>
                          <a:effectLst/>
                          <a:latin typeface="Sassoon Infant Rg" pitchFamily="50" charset="0"/>
                          <a:ea typeface="Sassoon Infant Rg" pitchFamily="50" charset="0"/>
                        </a:rPr>
                        <a:t>their land in the Artic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u="sng" kern="1200" dirty="0">
                          <a:solidFill>
                            <a:schemeClr val="lt1"/>
                          </a:solidFill>
                          <a:effectLst/>
                          <a:latin typeface="Sassoon Infant Rg" pitchFamily="50" charset="0"/>
                          <a:ea typeface="Sassoon Infant Rg" pitchFamily="50" charset="0"/>
                        </a:rPr>
                        <a:t>circle?</a:t>
                      </a:r>
                      <a:endParaRPr lang="en-GB" sz="1000" b="0" i="0" kern="1200" dirty="0">
                        <a:solidFill>
                          <a:schemeClr val="bg1"/>
                        </a:solidFill>
                        <a:effectLst/>
                        <a:latin typeface="Sassoon Infant Rg" pitchFamily="50" charset="0"/>
                        <a:ea typeface="Sassoon Infant Rg" pitchFamily="50" charset="0"/>
                        <a:cs typeface="+mn-cs"/>
                      </a:endParaRPr>
                    </a:p>
                  </a:txBody>
                  <a:tcPr marL="74295" marR="74295" marT="37148" marB="37148"/>
                </a:tc>
                <a:extLst>
                  <a:ext uri="{0D108BD9-81ED-4DB2-BD59-A6C34878D82A}">
                    <a16:rowId xmlns:a16="http://schemas.microsoft.com/office/drawing/2014/main" val="1786149138"/>
                  </a:ext>
                </a:extLst>
              </a:tr>
              <a:tr h="1403029">
                <a:tc>
                  <a:txBody>
                    <a:bodyPr/>
                    <a:lstStyle/>
                    <a:p>
                      <a:pPr lvl="0"/>
                      <a:r>
                        <a:rPr lang="en-GB" sz="1200" b="0" i="0" kern="1200" dirty="0">
                          <a:solidFill>
                            <a:schemeClr val="dk1"/>
                          </a:solidFill>
                          <a:effectLst/>
                          <a:latin typeface="Sassoon Infant Rg" pitchFamily="50" charset="0"/>
                          <a:ea typeface="Sassoon Infant Rg" pitchFamily="50" charset="0"/>
                          <a:cs typeface="+mn-cs"/>
                        </a:rPr>
                        <a:t>Norway, Sweden, Finland, Russia, the United States (Alaska), Canada, and Denmark (Greenland)are the countries located in the Arctic Circle.</a:t>
                      </a:r>
                      <a:endParaRPr lang="en-GB" sz="900" b="0" kern="1200" dirty="0">
                        <a:solidFill>
                          <a:schemeClr val="dk1"/>
                        </a:solidFill>
                        <a:effectLst/>
                        <a:latin typeface="Sassoon Infant Rg" pitchFamily="50" charset="0"/>
                        <a:ea typeface="Sassoon Infant Rg" pitchFamily="50" charset="0"/>
                        <a:cs typeface="+mn-cs"/>
                      </a:endParaRPr>
                    </a:p>
                  </a:txBody>
                  <a:tcPr marL="74295" marR="74295" marT="37148" marB="37148"/>
                </a:tc>
                <a:extLst>
                  <a:ext uri="{0D108BD9-81ED-4DB2-BD59-A6C34878D82A}">
                    <a16:rowId xmlns:a16="http://schemas.microsoft.com/office/drawing/2014/main" val="4039810015"/>
                  </a:ext>
                </a:extLst>
              </a:tr>
            </a:tbl>
          </a:graphicData>
        </a:graphic>
      </p:graphicFrame>
      <p:graphicFrame>
        <p:nvGraphicFramePr>
          <p:cNvPr id="54" name="Table 53">
            <a:extLst>
              <a:ext uri="{FF2B5EF4-FFF2-40B4-BE49-F238E27FC236}">
                <a16:creationId xmlns:a16="http://schemas.microsoft.com/office/drawing/2014/main" id="{13B204C3-B9BE-5B11-CA42-8D8A864E1546}"/>
              </a:ext>
            </a:extLst>
          </p:cNvPr>
          <p:cNvGraphicFramePr>
            <a:graphicFrameLocks noGrp="1"/>
          </p:cNvGraphicFramePr>
          <p:nvPr>
            <p:extLst>
              <p:ext uri="{D42A27DB-BD31-4B8C-83A1-F6EECF244321}">
                <p14:modId xmlns:p14="http://schemas.microsoft.com/office/powerpoint/2010/main" val="832568500"/>
              </p:ext>
            </p:extLst>
          </p:nvPr>
        </p:nvGraphicFramePr>
        <p:xfrm>
          <a:off x="5031297" y="4548981"/>
          <a:ext cx="4819910" cy="2257783"/>
        </p:xfrm>
        <a:graphic>
          <a:graphicData uri="http://schemas.openxmlformats.org/drawingml/2006/table">
            <a:tbl>
              <a:tblPr firstRow="1" bandRow="1">
                <a:tableStyleId>{93296810-A885-4BE3-A3E7-6D5BEEA58F35}</a:tableStyleId>
              </a:tblPr>
              <a:tblGrid>
                <a:gridCol w="4819910">
                  <a:extLst>
                    <a:ext uri="{9D8B030D-6E8A-4147-A177-3AD203B41FA5}">
                      <a16:colId xmlns:a16="http://schemas.microsoft.com/office/drawing/2014/main" val="20001"/>
                    </a:ext>
                  </a:extLst>
                </a:gridCol>
              </a:tblGrid>
              <a:tr h="560343">
                <a:tc>
                  <a:txBody>
                    <a:bodyPr/>
                    <a:lstStyle/>
                    <a:p>
                      <a:r>
                        <a:rPr lang="en-GB" sz="1200" b="1" u="sng" kern="1200" dirty="0">
                          <a:solidFill>
                            <a:schemeClr val="lt1"/>
                          </a:solidFill>
                          <a:effectLst/>
                          <a:latin typeface="Sassoon Infant Rg" pitchFamily="50" charset="0"/>
                          <a:ea typeface="Sassoon Infant Rg" pitchFamily="50" charset="0"/>
                        </a:rPr>
                        <a:t>Key Question 4: How are the Polar regions being impacted </a:t>
                      </a:r>
                    </a:p>
                    <a:p>
                      <a:r>
                        <a:rPr lang="en-GB" sz="1200" b="1" u="sng" kern="1200" dirty="0">
                          <a:solidFill>
                            <a:schemeClr val="lt1"/>
                          </a:solidFill>
                          <a:effectLst/>
                          <a:latin typeface="Sassoon Infant Rg" pitchFamily="50" charset="0"/>
                          <a:ea typeface="Sassoon Infant Rg" pitchFamily="50" charset="0"/>
                        </a:rPr>
                        <a:t>by climate change?</a:t>
                      </a:r>
                    </a:p>
                    <a:p>
                      <a:endParaRPr lang="en-US" sz="100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1665327">
                <a:tc>
                  <a:txBody>
                    <a:bodyPr/>
                    <a:lstStyle/>
                    <a:p>
                      <a:pPr lvl="0"/>
                      <a:r>
                        <a:rPr lang="en-GB" sz="1200" b="0" i="0" kern="1200" dirty="0">
                          <a:solidFill>
                            <a:schemeClr val="dk1"/>
                          </a:solidFill>
                          <a:effectLst/>
                          <a:latin typeface="Sassoon Infant Rg" pitchFamily="50" charset="0"/>
                          <a:ea typeface="Sassoon Infant Rg" pitchFamily="50" charset="0"/>
                          <a:cs typeface="+mn-cs"/>
                        </a:rPr>
                        <a:t>The sea ice of the Arctic Ocean changes in the total area it covers through the year and that it is slowly diminishing over time as one of the major effects of climate change. </a:t>
                      </a:r>
                    </a:p>
                    <a:p>
                      <a:pPr lvl="0"/>
                      <a:endParaRPr lang="en-GB" sz="1200" b="0" i="0" kern="1200" dirty="0">
                        <a:solidFill>
                          <a:schemeClr val="dk1"/>
                        </a:solidFill>
                        <a:effectLst/>
                        <a:latin typeface="Sassoon Infant Rg" pitchFamily="50" charset="0"/>
                        <a:ea typeface="Sassoon Infant Rg" pitchFamily="50" charset="0"/>
                        <a:cs typeface="+mn-cs"/>
                      </a:endParaRPr>
                    </a:p>
                    <a:p>
                      <a:pPr lvl="0"/>
                      <a:r>
                        <a:rPr lang="en-GB" sz="1200" b="0" i="0" kern="1200" dirty="0">
                          <a:solidFill>
                            <a:schemeClr val="dk1"/>
                          </a:solidFill>
                          <a:effectLst/>
                          <a:latin typeface="Sassoon Infant Rg" pitchFamily="50" charset="0"/>
                          <a:ea typeface="Sassoon Infant Rg" pitchFamily="50" charset="0"/>
                          <a:cs typeface="+mn-cs"/>
                        </a:rPr>
                        <a:t>This change, if it continues, </a:t>
                      </a:r>
                    </a:p>
                    <a:p>
                      <a:pPr lvl="0"/>
                      <a:r>
                        <a:rPr lang="en-GB" sz="1200" b="0" i="0" kern="1200" dirty="0">
                          <a:solidFill>
                            <a:schemeClr val="dk1"/>
                          </a:solidFill>
                          <a:effectLst/>
                          <a:latin typeface="Sassoon Infant Rg" pitchFamily="50" charset="0"/>
                          <a:ea typeface="Sassoon Infant Rg" pitchFamily="50" charset="0"/>
                          <a:cs typeface="+mn-cs"/>
                        </a:rPr>
                        <a:t>will cause sea levels to rise </a:t>
                      </a:r>
                    </a:p>
                    <a:p>
                      <a:pPr lvl="0"/>
                      <a:r>
                        <a:rPr lang="en-GB" sz="1200" b="0" i="0" kern="1200" dirty="0">
                          <a:solidFill>
                            <a:schemeClr val="dk1"/>
                          </a:solidFill>
                          <a:effectLst/>
                          <a:latin typeface="Sassoon Infant Rg" pitchFamily="50" charset="0"/>
                          <a:ea typeface="Sassoon Infant Rg" pitchFamily="50" charset="0"/>
                          <a:cs typeface="+mn-cs"/>
                        </a:rPr>
                        <a:t>threatening lives and major </a:t>
                      </a:r>
                    </a:p>
                    <a:p>
                      <a:pPr lvl="0"/>
                      <a:r>
                        <a:rPr lang="en-GB" sz="1200" b="0" i="0" kern="1200" dirty="0">
                          <a:solidFill>
                            <a:schemeClr val="dk1"/>
                          </a:solidFill>
                          <a:effectLst/>
                          <a:latin typeface="Sassoon Infant Rg" pitchFamily="50" charset="0"/>
                          <a:ea typeface="Sassoon Infant Rg" pitchFamily="50" charset="0"/>
                          <a:cs typeface="+mn-cs"/>
                        </a:rPr>
                        <a:t>cities around the world. </a:t>
                      </a:r>
                      <a:endParaRPr lang="en-GB" sz="900" kern="1200" dirty="0">
                        <a:solidFill>
                          <a:schemeClr val="dk1"/>
                        </a:solidFill>
                        <a:effectLst/>
                        <a:latin typeface="Sassoon Infant Rg" pitchFamily="50" charset="0"/>
                        <a:ea typeface="Sassoon Infant Rg" pitchFamily="50" charset="0"/>
                        <a:cs typeface="+mn-cs"/>
                      </a:endParaRPr>
                    </a:p>
                  </a:txBody>
                  <a:tcPr marL="74295" marR="74295" marT="37148" marB="37148"/>
                </a:tc>
                <a:extLst>
                  <a:ext uri="{0D108BD9-81ED-4DB2-BD59-A6C34878D82A}">
                    <a16:rowId xmlns:a16="http://schemas.microsoft.com/office/drawing/2014/main" val="10001"/>
                  </a:ext>
                </a:extLst>
              </a:tr>
            </a:tbl>
          </a:graphicData>
        </a:graphic>
      </p:graphicFrame>
      <p:pic>
        <p:nvPicPr>
          <p:cNvPr id="7" name="Picture 6">
            <a:extLst>
              <a:ext uri="{FF2B5EF4-FFF2-40B4-BE49-F238E27FC236}">
                <a16:creationId xmlns:a16="http://schemas.microsoft.com/office/drawing/2014/main" id="{CE19AD11-9286-EC6F-1260-EEAB2AAFBB44}"/>
              </a:ext>
            </a:extLst>
          </p:cNvPr>
          <p:cNvPicPr>
            <a:picLocks noChangeAspect="1"/>
          </p:cNvPicPr>
          <p:nvPr/>
        </p:nvPicPr>
        <p:blipFill>
          <a:blip r:embed="rId3">
            <a:clrChange>
              <a:clrFrom>
                <a:srgbClr val="FFF0CB"/>
              </a:clrFrom>
              <a:clrTo>
                <a:srgbClr val="FFF0CB">
                  <a:alpha val="0"/>
                </a:srgbClr>
              </a:clrTo>
            </a:clrChange>
          </a:blip>
          <a:stretch>
            <a:fillRect/>
          </a:stretch>
        </p:blipFill>
        <p:spPr>
          <a:xfrm>
            <a:off x="1601422" y="986503"/>
            <a:ext cx="3324737" cy="2240055"/>
          </a:xfrm>
          <a:prstGeom prst="rect">
            <a:avLst/>
          </a:prstGeom>
        </p:spPr>
      </p:pic>
      <p:pic>
        <p:nvPicPr>
          <p:cNvPr id="12" name="Picture 11">
            <a:extLst>
              <a:ext uri="{FF2B5EF4-FFF2-40B4-BE49-F238E27FC236}">
                <a16:creationId xmlns:a16="http://schemas.microsoft.com/office/drawing/2014/main" id="{20E55EEE-A701-9620-529F-2C0A5E366326}"/>
              </a:ext>
            </a:extLst>
          </p:cNvPr>
          <p:cNvPicPr>
            <a:picLocks noChangeAspect="1"/>
          </p:cNvPicPr>
          <p:nvPr/>
        </p:nvPicPr>
        <p:blipFill>
          <a:blip r:embed="rId4">
            <a:clrChange>
              <a:clrFrom>
                <a:srgbClr val="FFFEFA"/>
              </a:clrFrom>
              <a:clrTo>
                <a:srgbClr val="FFFEFA">
                  <a:alpha val="0"/>
                </a:srgbClr>
              </a:clrTo>
            </a:clrChange>
          </a:blip>
          <a:stretch>
            <a:fillRect/>
          </a:stretch>
        </p:blipFill>
        <p:spPr>
          <a:xfrm>
            <a:off x="2619763" y="4610140"/>
            <a:ext cx="2226365" cy="2152475"/>
          </a:xfrm>
          <a:prstGeom prst="rect">
            <a:avLst/>
          </a:prstGeom>
        </p:spPr>
      </p:pic>
      <p:pic>
        <p:nvPicPr>
          <p:cNvPr id="16" name="Picture 15">
            <a:extLst>
              <a:ext uri="{FF2B5EF4-FFF2-40B4-BE49-F238E27FC236}">
                <a16:creationId xmlns:a16="http://schemas.microsoft.com/office/drawing/2014/main" id="{B2461E20-3084-C477-FEFA-ED6B6EC9CF12}"/>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7101732" y="5456161"/>
            <a:ext cx="2504566" cy="1350603"/>
          </a:xfrm>
          <a:prstGeom prst="rect">
            <a:avLst/>
          </a:prstGeom>
        </p:spPr>
      </p:pic>
      <p:pic>
        <p:nvPicPr>
          <p:cNvPr id="19" name="Picture 18">
            <a:extLst>
              <a:ext uri="{FF2B5EF4-FFF2-40B4-BE49-F238E27FC236}">
                <a16:creationId xmlns:a16="http://schemas.microsoft.com/office/drawing/2014/main" id="{DBAD541D-6084-B8AC-3E91-487EE82A5574}"/>
              </a:ext>
            </a:extLst>
          </p:cNvPr>
          <p:cNvPicPr>
            <a:picLocks noChangeAspect="1"/>
          </p:cNvPicPr>
          <p:nvPr/>
        </p:nvPicPr>
        <p:blipFill>
          <a:blip r:embed="rId6"/>
          <a:stretch>
            <a:fillRect/>
          </a:stretch>
        </p:blipFill>
        <p:spPr>
          <a:xfrm>
            <a:off x="6946401" y="1153923"/>
            <a:ext cx="2815228" cy="1502224"/>
          </a:xfrm>
          <a:prstGeom prst="rect">
            <a:avLst/>
          </a:prstGeom>
        </p:spPr>
      </p:pic>
      <p:pic>
        <p:nvPicPr>
          <p:cNvPr id="1028" name="Picture 4" descr="polar bear Icon 5186929">
            <a:extLst>
              <a:ext uri="{FF2B5EF4-FFF2-40B4-BE49-F238E27FC236}">
                <a16:creationId xmlns:a16="http://schemas.microsoft.com/office/drawing/2014/main" id="{30E4929E-2CB6-6D1E-4035-80B46DFFA0E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28661" y="4610140"/>
            <a:ext cx="743297" cy="74329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ceberg Icon 2651560">
            <a:extLst>
              <a:ext uri="{FF2B5EF4-FFF2-40B4-BE49-F238E27FC236}">
                <a16:creationId xmlns:a16="http://schemas.microsoft.com/office/drawing/2014/main" id="{0C5B4457-93E9-83FC-CAC1-907FB6022FB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3404" y="338052"/>
            <a:ext cx="879016" cy="87901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penguin Icon 3585180">
            <a:extLst>
              <a:ext uri="{FF2B5EF4-FFF2-40B4-BE49-F238E27FC236}">
                <a16:creationId xmlns:a16="http://schemas.microsoft.com/office/drawing/2014/main" id="{4E3FF708-504B-D4C4-2AD5-F99387A5601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69664" y="434492"/>
            <a:ext cx="737403" cy="737403"/>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climate change Icon 4252686">
            <a:extLst>
              <a:ext uri="{FF2B5EF4-FFF2-40B4-BE49-F238E27FC236}">
                <a16:creationId xmlns:a16="http://schemas.microsoft.com/office/drawing/2014/main" id="{AA75990D-8153-DD1F-577A-282B836AA33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163659" y="4548981"/>
            <a:ext cx="559296" cy="5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7b139f2-2bea-443c-a312-cfb4d6494f62">
      <Terms xmlns="http://schemas.microsoft.com/office/infopath/2007/PartnerControls"/>
    </lcf76f155ced4ddcb4097134ff3c332f>
    <TaxCatchAll xmlns="f49ca046-d2e9-4e39-92cd-a5365d2ef08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38A8CE041D084408CE9E07521D30228" ma:contentTypeVersion="16" ma:contentTypeDescription="Create a new document." ma:contentTypeScope="" ma:versionID="85aab96bbeb556551aab6c1f42d09b99">
  <xsd:schema xmlns:xsd="http://www.w3.org/2001/XMLSchema" xmlns:xs="http://www.w3.org/2001/XMLSchema" xmlns:p="http://schemas.microsoft.com/office/2006/metadata/properties" xmlns:ns2="c7b139f2-2bea-443c-a312-cfb4d6494f62" xmlns:ns3="f49ca046-d2e9-4e39-92cd-a5365d2ef08b" targetNamespace="http://schemas.microsoft.com/office/2006/metadata/properties" ma:root="true" ma:fieldsID="cbbce134e18bb99fb4e5d45c308756ce" ns2:_="" ns3:_="">
    <xsd:import namespace="c7b139f2-2bea-443c-a312-cfb4d6494f62"/>
    <xsd:import namespace="f49ca046-d2e9-4e39-92cd-a5365d2ef08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7b139f2-2bea-443c-a312-cfb4d6494f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f9523c8-c79a-43c7-85cc-736f6b79690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49ca046-d2e9-4e39-92cd-a5365d2ef08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9511247-15f5-4207-aa86-094151826dc5}" ma:internalName="TaxCatchAll" ma:showField="CatchAllData" ma:web="f49ca046-d2e9-4e39-92cd-a5365d2ef0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37DFBC5-8630-44B3-9C8D-63ADE01103CA}">
  <ds:schemaRefs>
    <ds:schemaRef ds:uri="http://schemas.microsoft.com/sharepoint/v3/contenttype/forms"/>
  </ds:schemaRefs>
</ds:datastoreItem>
</file>

<file path=customXml/itemProps2.xml><?xml version="1.0" encoding="utf-8"?>
<ds:datastoreItem xmlns:ds="http://schemas.openxmlformats.org/officeDocument/2006/customXml" ds:itemID="{698CBDAB-9AB0-4311-94DF-3227207C48C2}">
  <ds:schemaRefs>
    <ds:schemaRef ds:uri="http://purl.org/dc/elements/1.1/"/>
    <ds:schemaRef ds:uri="http://purl.org/dc/terms/"/>
    <ds:schemaRef ds:uri="http://schemas.microsoft.com/office/2006/metadata/properties"/>
    <ds:schemaRef ds:uri="c7b139f2-2bea-443c-a312-cfb4d6494f62"/>
    <ds:schemaRef ds:uri="http://schemas.microsoft.com/office/2006/documentManagement/types"/>
    <ds:schemaRef ds:uri="http://schemas.microsoft.com/office/infopath/2007/PartnerControls"/>
    <ds:schemaRef ds:uri="http://www.w3.org/XML/1998/namespace"/>
    <ds:schemaRef ds:uri="http://purl.org/dc/dcmitype/"/>
    <ds:schemaRef ds:uri="http://schemas.openxmlformats.org/package/2006/metadata/core-properties"/>
    <ds:schemaRef ds:uri="f49ca046-d2e9-4e39-92cd-a5365d2ef08b"/>
  </ds:schemaRefs>
</ds:datastoreItem>
</file>

<file path=customXml/itemProps3.xml><?xml version="1.0" encoding="utf-8"?>
<ds:datastoreItem xmlns:ds="http://schemas.openxmlformats.org/officeDocument/2006/customXml" ds:itemID="{80BF10B5-244B-4DDD-B726-935E7509C8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7b139f2-2bea-443c-a312-cfb4d6494f62"/>
    <ds:schemaRef ds:uri="f49ca046-d2e9-4e39-92cd-a5365d2ef0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185</TotalTime>
  <Words>377</Words>
  <Application>Microsoft Office PowerPoint</Application>
  <PresentationFormat>A4 Paper (210x297 mm)</PresentationFormat>
  <Paragraphs>50</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 Infant Rg</vt:lpstr>
      <vt:lpstr>Office Theme</vt:lpstr>
      <vt:lpstr>| Year 6 Knowledge Organiser – Unit 1 Geography |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Jonathan Vella-Blake</cp:lastModifiedBy>
  <cp:revision>2</cp:revision>
  <cp:lastPrinted>2023-02-03T14:06:05Z</cp:lastPrinted>
  <dcterms:created xsi:type="dcterms:W3CDTF">2017-10-15T20:56:30Z</dcterms:created>
  <dcterms:modified xsi:type="dcterms:W3CDTF">2023-07-14T13:17:18Z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0x01010040C3A1C1FB89EF4596444D387B65D7A8</vt:lpwstr>
  </property>
  <property fmtid="{D5CDD505-2E9C-101B-9397-08002B2CF9AE}" pid="3" name="Order">
    <vt:r8>21900</vt:r8>
  </property>
  <property fmtid="{D5CDD505-2E9C-101B-9397-08002B2CF9AE}" pid="4" name="ComplianceAssetId">
    <vt:lpwstr/>
  </property>
  <property fmtid="{D5CDD505-2E9C-101B-9397-08002B2CF9AE}" pid="5" name="TemplateUrl">
    <vt:lpwstr/>
  </property>
  <property fmtid="{D5CDD505-2E9C-101B-9397-08002B2CF9AE}" pid="6" name="xd_Signature">
    <vt:bool>false</vt:bool>
  </property>
  <property fmtid="{D5CDD505-2E9C-101B-9397-08002B2CF9AE}" pid="7" name="xd_ProgID">
    <vt:lpwstr/>
  </property>
  <property fmtid="{D5CDD505-2E9C-101B-9397-08002B2CF9AE}" pid="8" name="MediaServiceImageTags">
    <vt:lpwstr/>
  </property>
</Properties>
</file>