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0220A9-8931-4075-A244-9ED064234FCE}" v="5" dt="2023-11-28T15:49:45.6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6683" autoAdjust="0"/>
  </p:normalViewPr>
  <p:slideViewPr>
    <p:cSldViewPr snapToGrid="0">
      <p:cViewPr varScale="1">
        <p:scale>
          <a:sx n="91" d="100"/>
          <a:sy n="91" d="100"/>
        </p:scale>
        <p:origin x="579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nathan Vella-Blake" userId="d23ce8d0-b4fb-44ce-a390-57dea0071db2" providerId="ADAL" clId="{C80220A9-8931-4075-A244-9ED064234FCE}"/>
    <pc:docChg chg="custSel modSld">
      <pc:chgData name="Jonathan Vella-Blake" userId="d23ce8d0-b4fb-44ce-a390-57dea0071db2" providerId="ADAL" clId="{C80220A9-8931-4075-A244-9ED064234FCE}" dt="2023-11-28T15:49:56.392" v="27" actId="1076"/>
      <pc:docMkLst>
        <pc:docMk/>
      </pc:docMkLst>
      <pc:sldChg chg="addSp delSp modSp mod">
        <pc:chgData name="Jonathan Vella-Blake" userId="d23ce8d0-b4fb-44ce-a390-57dea0071db2" providerId="ADAL" clId="{C80220A9-8931-4075-A244-9ED064234FCE}" dt="2023-11-28T15:49:56.392" v="27" actId="1076"/>
        <pc:sldMkLst>
          <pc:docMk/>
          <pc:sldMk cId="123089539" sldId="256"/>
        </pc:sldMkLst>
        <pc:graphicFrameChg chg="modGraphic">
          <ac:chgData name="Jonathan Vella-Blake" userId="d23ce8d0-b4fb-44ce-a390-57dea0071db2" providerId="ADAL" clId="{C80220A9-8931-4075-A244-9ED064234FCE}" dt="2023-11-28T15:49:49.844" v="25" actId="20577"/>
          <ac:graphicFrameMkLst>
            <pc:docMk/>
            <pc:sldMk cId="123089539" sldId="256"/>
            <ac:graphicFrameMk id="39" creationId="{AA481DE0-2D88-ED08-BCD0-50AE2F72AC48}"/>
          </ac:graphicFrameMkLst>
        </pc:graphicFrameChg>
        <pc:picChg chg="add del mod">
          <ac:chgData name="Jonathan Vella-Blake" userId="d23ce8d0-b4fb-44ce-a390-57dea0071db2" providerId="ADAL" clId="{C80220A9-8931-4075-A244-9ED064234FCE}" dt="2023-11-28T15:44:35.084" v="7" actId="478"/>
          <ac:picMkLst>
            <pc:docMk/>
            <pc:sldMk cId="123089539" sldId="256"/>
            <ac:picMk id="6" creationId="{B84A4AA3-B747-F824-2148-F0EF5080A8A0}"/>
          </ac:picMkLst>
        </pc:picChg>
        <pc:picChg chg="add mod">
          <ac:chgData name="Jonathan Vella-Blake" userId="d23ce8d0-b4fb-44ce-a390-57dea0071db2" providerId="ADAL" clId="{C80220A9-8931-4075-A244-9ED064234FCE}" dt="2023-11-28T15:46:20.055" v="12" actId="1076"/>
          <ac:picMkLst>
            <pc:docMk/>
            <pc:sldMk cId="123089539" sldId="256"/>
            <ac:picMk id="12" creationId="{792E2E5C-78EA-EA09-62F6-9BE8733FEDFC}"/>
          </ac:picMkLst>
        </pc:picChg>
        <pc:picChg chg="add mod">
          <ac:chgData name="Jonathan Vella-Blake" userId="d23ce8d0-b4fb-44ce-a390-57dea0071db2" providerId="ADAL" clId="{C80220A9-8931-4075-A244-9ED064234FCE}" dt="2023-11-28T15:46:36.602" v="18" actId="1076"/>
          <ac:picMkLst>
            <pc:docMk/>
            <pc:sldMk cId="123089539" sldId="256"/>
            <ac:picMk id="14" creationId="{677252B0-9633-4845-B5DF-F9E95A27A9C0}"/>
          </ac:picMkLst>
        </pc:picChg>
        <pc:picChg chg="add mod">
          <ac:chgData name="Jonathan Vella-Blake" userId="d23ce8d0-b4fb-44ce-a390-57dea0071db2" providerId="ADAL" clId="{C80220A9-8931-4075-A244-9ED064234FCE}" dt="2023-11-28T15:48:34.413" v="22" actId="1076"/>
          <ac:picMkLst>
            <pc:docMk/>
            <pc:sldMk cId="123089539" sldId="256"/>
            <ac:picMk id="16" creationId="{74823DE3-F930-449E-DB16-95A0C8ADD3A1}"/>
          </ac:picMkLst>
        </pc:picChg>
        <pc:picChg chg="add mod">
          <ac:chgData name="Jonathan Vella-Blake" userId="d23ce8d0-b4fb-44ce-a390-57dea0071db2" providerId="ADAL" clId="{C80220A9-8931-4075-A244-9ED064234FCE}" dt="2023-11-28T15:49:56.392" v="27" actId="1076"/>
          <ac:picMkLst>
            <pc:docMk/>
            <pc:sldMk cId="123089539" sldId="256"/>
            <ac:picMk id="18" creationId="{FC520E9F-C05B-9057-19F9-84FD823E003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5411" y="47193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6 Knowledge Organiser – Unit 3 Science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851827"/>
              </p:ext>
            </p:extLst>
          </p:nvPr>
        </p:nvGraphicFramePr>
        <p:xfrm>
          <a:off x="74391" y="563985"/>
          <a:ext cx="3176833" cy="210818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768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5969">
                <a:tc>
                  <a:txBody>
                    <a:bodyPr/>
                    <a:lstStyle/>
                    <a:p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KQ1: What do I already know about energy and materials?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7169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An object is made from/of a material.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Metal is a material from which objects can be made.  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Matter (stuff) is made from tiny building blocks.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Energy comes in different forms and can be neither created nor destroyed, only changed from one form to another..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>
            <a:cxnSpLocks/>
          </p:cNvCxnSpPr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-1" y="280545"/>
            <a:ext cx="984656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u="sng" dirty="0">
                <a:latin typeface="Sassoon Infant Rg" pitchFamily="50" charset="0"/>
                <a:ea typeface="Sassoon Infant Rg" pitchFamily="50" charset="0"/>
              </a:rPr>
              <a:t>Electricity.</a:t>
            </a:r>
            <a:endParaRPr lang="en-GB" sz="1400" b="1" u="sng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3F92863-6220-9FF1-B27A-17EBBEC18F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7419384"/>
              </p:ext>
            </p:extLst>
          </p:nvPr>
        </p:nvGraphicFramePr>
        <p:xfrm>
          <a:off x="3298361" y="565562"/>
          <a:ext cx="3242878" cy="210468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428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4535">
                <a:tc>
                  <a:txBody>
                    <a:bodyPr/>
                    <a:lstStyle/>
                    <a:p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KQ2: What is electricity?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17027">
                <a:tc>
                  <a:txBody>
                    <a:bodyPr/>
                    <a:lstStyle/>
                    <a:p>
                      <a:pPr rtl="0" fontAlgn="base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Electrical energy is one of many forms of energy.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Static electricity is an imbalance of charged particles on a material; it does </a:t>
                      </a:r>
                      <a:r>
                        <a:rPr lang="en-GB" sz="900" b="0" i="0" u="sng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not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operate by flowing around a complete circuit.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Current electricity  is the flow of charged particles called electrons around a circuit.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Current electricity is the form of electricity that we use in our lives in lights, computers, televisions, etc.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Cells, batteries and the mains are all sources of electrical energy.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8C2F8AB-ACA8-6AD6-E3D4-1A4E17A6BC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0512912"/>
              </p:ext>
            </p:extLst>
          </p:nvPr>
        </p:nvGraphicFramePr>
        <p:xfrm>
          <a:off x="6588318" y="566727"/>
          <a:ext cx="3242877" cy="210546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428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4016">
                <a:tc>
                  <a:txBody>
                    <a:bodyPr/>
                    <a:lstStyle/>
                    <a:p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KQ3:What is an electrical conductor?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17809">
                <a:tc>
                  <a:txBody>
                    <a:bodyPr/>
                    <a:lstStyle/>
                    <a:p>
                      <a:pPr rtl="0" fontAlgn="base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Electrical current flows well through some materials, called electrical conductors, and poorly through other materials, called electrical insulators.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Conductors have free electrons (tiny, negatively charged particles)  and that when electrical current flows around a conductor the electrons move.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Electrical conductivity (how well a material conducts electricity) is an example of a property.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Metals are good electrical conductors 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FC6A696-40BA-07E1-44B6-605914FA39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3852651"/>
              </p:ext>
            </p:extLst>
          </p:nvPr>
        </p:nvGraphicFramePr>
        <p:xfrm>
          <a:off x="74391" y="2712961"/>
          <a:ext cx="3349181" cy="409784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3491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5223">
                <a:tc>
                  <a:txBody>
                    <a:bodyPr/>
                    <a:lstStyle/>
                    <a:p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KQ4: What do I need to create an electrical circuit?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2622">
                <a:tc>
                  <a:txBody>
                    <a:bodyPr/>
                    <a:lstStyle/>
                    <a:p>
                      <a:pPr rtl="0" fontAlgn="base"/>
                      <a:endParaRPr lang="en-GB" sz="900" b="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9" name="Picture 28">
            <a:extLst>
              <a:ext uri="{FF2B5EF4-FFF2-40B4-BE49-F238E27FC236}">
                <a16:creationId xmlns:a16="http://schemas.microsoft.com/office/drawing/2014/main" id="{654038B1-64C8-3F97-671F-0475586C6E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91" y="3234815"/>
            <a:ext cx="3349182" cy="182265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E0EB83D9-43F0-5069-7A3B-2860CA66DA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633" y="5025540"/>
            <a:ext cx="3349183" cy="1710618"/>
          </a:xfrm>
          <a:prstGeom prst="rect">
            <a:avLst/>
          </a:prstGeom>
        </p:spPr>
      </p:pic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BC98D6AB-2B2A-4EA8-3514-0F617CC3EB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9375434"/>
              </p:ext>
            </p:extLst>
          </p:nvPr>
        </p:nvGraphicFramePr>
        <p:xfrm>
          <a:off x="3480058" y="2712961"/>
          <a:ext cx="6335015" cy="2510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3350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5871">
                <a:tc>
                  <a:txBody>
                    <a:bodyPr/>
                    <a:lstStyle/>
                    <a:p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KQ5: How do circuit diagrams help me to know whether something will work or not?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14409">
                <a:tc>
                  <a:txBody>
                    <a:bodyPr/>
                    <a:lstStyle/>
                    <a:p>
                      <a:pPr rtl="0" fontAlgn="base"/>
                      <a:endParaRPr lang="en-GB" sz="900" b="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6" name="Picture 35">
            <a:extLst>
              <a:ext uri="{FF2B5EF4-FFF2-40B4-BE49-F238E27FC236}">
                <a16:creationId xmlns:a16="http://schemas.microsoft.com/office/drawing/2014/main" id="{E9E5FE5C-80C5-BC2F-2D7F-6DC3FE594C78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02282" y="3463474"/>
            <a:ext cx="2145953" cy="131653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72195AC8-5585-1F1C-04BD-07A0891D02FB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49757" y="3285380"/>
            <a:ext cx="2145953" cy="193786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7C6DFE7-611F-33F6-B091-662AA2E3C0F9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35575" y="3081935"/>
            <a:ext cx="1995620" cy="2175676"/>
          </a:xfrm>
          <a:prstGeom prst="rect">
            <a:avLst/>
          </a:prstGeom>
        </p:spPr>
      </p:pic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AA481DE0-2D88-ED08-BCD0-50AE2F72AC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4307352"/>
              </p:ext>
            </p:extLst>
          </p:nvPr>
        </p:nvGraphicFramePr>
        <p:xfrm>
          <a:off x="3533776" y="5289365"/>
          <a:ext cx="6312790" cy="152163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3127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2937">
                <a:tc>
                  <a:txBody>
                    <a:bodyPr/>
                    <a:lstStyle/>
                    <a:p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KQ6: How does changing the voltage running through a circuit </a:t>
                      </a:r>
                    </a:p>
                    <a:p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affect what happens in it? 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293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Voltage is a measure of the power of a cell to produce electricity; it is a measure of the ‘push’ of electric current, </a:t>
                      </a:r>
                      <a:r>
                        <a:rPr lang="en-GB" sz="1000" b="1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not</a:t>
                      </a: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the size of the electric current.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As the number and voltage of cells in a circuit increases, the brightness of a bulb or the volume of a buzzer will increase (though too high a voltage may ‘blow’ the bulb or buzzer).</a:t>
                      </a:r>
                    </a:p>
                    <a:p>
                      <a:pPr rtl="0" fontAlgn="base"/>
                      <a:endParaRPr lang="en-GB" sz="1000" b="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792E2E5C-78EA-EA09-62F6-9BE8733FEDFC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92316" y="629113"/>
            <a:ext cx="319972" cy="6275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77252B0-9633-4845-B5DF-F9E95A27A9C0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34052" y="610626"/>
            <a:ext cx="543674" cy="59010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4823DE3-F930-449E-DB16-95A0C8ADD3A1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55203" y="2691986"/>
            <a:ext cx="568369" cy="56279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C520E9F-C05B-9057-19F9-84FD823E0038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72385" y="5315676"/>
            <a:ext cx="628815" cy="441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6" ma:contentTypeDescription="Create a new document." ma:contentTypeScope="" ma:versionID="85aab96bbeb556551aab6c1f42d09b9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cbbce134e18bb99fb4e5d45c308756ce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8CBDAB-9AB0-4311-94DF-3227207C48C2}">
  <ds:schemaRefs>
    <ds:schemaRef ds:uri="http://purl.org/dc/elements/1.1/"/>
    <ds:schemaRef ds:uri="http://purl.org/dc/terms/"/>
    <ds:schemaRef ds:uri="http://schemas.microsoft.com/office/2006/metadata/properties"/>
    <ds:schemaRef ds:uri="c7b139f2-2bea-443c-a312-cfb4d6494f62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  <ds:schemaRef ds:uri="http://schemas.openxmlformats.org/package/2006/metadata/core-properties"/>
    <ds:schemaRef ds:uri="f49ca046-d2e9-4e39-92cd-a5365d2ef08b"/>
  </ds:schemaRefs>
</ds:datastoreItem>
</file>

<file path=customXml/itemProps2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8D9DD41-EB03-41BC-9EE0-6C0C55188C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7b139f2-2bea-443c-a312-cfb4d6494f62"/>
    <ds:schemaRef ds:uri="f49ca046-d2e9-4e39-92cd-a5365d2ef0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277</TotalTime>
  <Words>366</Words>
  <Application>Microsoft Office PowerPoint</Application>
  <PresentationFormat>A4 Paper (210x297 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 6 Knowledge Organiser – Unit 3 Science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Jonathan Vella-Blake</cp:lastModifiedBy>
  <cp:revision>5</cp:revision>
  <cp:lastPrinted>2023-02-03T14:06:05Z</cp:lastPrinted>
  <dcterms:created xsi:type="dcterms:W3CDTF">2017-10-15T20:56:30Z</dcterms:created>
  <dcterms:modified xsi:type="dcterms:W3CDTF">2023-11-28T15:49:58Z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MediaServiceImageTags">
    <vt:lpwstr/>
  </property>
</Properties>
</file>