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E00FC6-CCBC-4897-B54C-A6634B7EB8C2}" v="15" dt="2023-07-14T12:40:34.3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72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36E00FC6-CCBC-4897-B54C-A6634B7EB8C2}"/>
    <pc:docChg chg="custSel modSld">
      <pc:chgData name="Emily Ballard" userId="e29cedb5-2aa4-4183-be4d-eb86d91ebcd8" providerId="ADAL" clId="{36E00FC6-CCBC-4897-B54C-A6634B7EB8C2}" dt="2023-07-14T12:50:31.446" v="341" actId="14100"/>
      <pc:docMkLst>
        <pc:docMk/>
      </pc:docMkLst>
      <pc:sldChg chg="addSp modSp mod">
        <pc:chgData name="Emily Ballard" userId="e29cedb5-2aa4-4183-be4d-eb86d91ebcd8" providerId="ADAL" clId="{36E00FC6-CCBC-4897-B54C-A6634B7EB8C2}" dt="2023-07-14T12:50:31.446" v="341" actId="14100"/>
        <pc:sldMkLst>
          <pc:docMk/>
          <pc:sldMk cId="123089539" sldId="256"/>
        </pc:sldMkLst>
        <pc:spChg chg="mod">
          <ac:chgData name="Emily Ballard" userId="e29cedb5-2aa4-4183-be4d-eb86d91ebcd8" providerId="ADAL" clId="{36E00FC6-CCBC-4897-B54C-A6634B7EB8C2}" dt="2023-07-14T12:34:06.915" v="5" actId="20577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Emily Ballard" userId="e29cedb5-2aa4-4183-be4d-eb86d91ebcd8" providerId="ADAL" clId="{36E00FC6-CCBC-4897-B54C-A6634B7EB8C2}" dt="2023-07-14T12:35:00.559" v="9" actId="115"/>
          <ac:spMkLst>
            <pc:docMk/>
            <pc:sldMk cId="123089539" sldId="256"/>
            <ac:spMk id="11" creationId="{0C60C0D7-7B3F-394C-4A3D-E24D1619ADDD}"/>
          </ac:spMkLst>
        </pc:spChg>
        <pc:graphicFrameChg chg="add mod modGraphic">
          <ac:chgData name="Emily Ballard" userId="e29cedb5-2aa4-4183-be4d-eb86d91ebcd8" providerId="ADAL" clId="{36E00FC6-CCBC-4897-B54C-A6634B7EB8C2}" dt="2023-07-14T12:49:14.401" v="323" actId="14100"/>
          <ac:graphicFrameMkLst>
            <pc:docMk/>
            <pc:sldMk cId="123089539" sldId="256"/>
            <ac:graphicFrameMk id="3" creationId="{E3066CA4-804A-9EAE-B079-90C3FDD8BBBF}"/>
          </ac:graphicFrameMkLst>
        </pc:graphicFrameChg>
        <pc:graphicFrameChg chg="mod modGraphic">
          <ac:chgData name="Emily Ballard" userId="e29cedb5-2aa4-4183-be4d-eb86d91ebcd8" providerId="ADAL" clId="{36E00FC6-CCBC-4897-B54C-A6634B7EB8C2}" dt="2023-07-14T12:49:42.604" v="331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Emily Ballard" userId="e29cedb5-2aa4-4183-be4d-eb86d91ebcd8" providerId="ADAL" clId="{36E00FC6-CCBC-4897-B54C-A6634B7EB8C2}" dt="2023-07-14T12:50:24.846" v="340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Emily Ballard" userId="e29cedb5-2aa4-4183-be4d-eb86d91ebcd8" providerId="ADAL" clId="{36E00FC6-CCBC-4897-B54C-A6634B7EB8C2}" dt="2023-07-14T12:50:31.446" v="341" actId="14100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Emily Ballard" userId="e29cedb5-2aa4-4183-be4d-eb86d91ebcd8" providerId="ADAL" clId="{36E00FC6-CCBC-4897-B54C-A6634B7EB8C2}" dt="2023-07-14T12:49:10.590" v="322" actId="14100"/>
          <ac:graphicFrameMkLst>
            <pc:docMk/>
            <pc:sldMk cId="123089539" sldId="256"/>
            <ac:graphicFrameMk id="54" creationId="{13B204C3-B9BE-5B11-CA42-8D8A864E154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4 Knowledge Organiser – Unit 1 Science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325521"/>
              </p:ext>
            </p:extLst>
          </p:nvPr>
        </p:nvGraphicFramePr>
        <p:xfrm>
          <a:off x="93309" y="649878"/>
          <a:ext cx="5643373" cy="134493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6433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56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Where does the energy that I get from food come from?</a:t>
                      </a:r>
                    </a:p>
                    <a:p>
                      <a:endParaRPr lang="en-US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7484">
                <a:tc>
                  <a:txBody>
                    <a:bodyPr/>
                    <a:lstStyle/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Living things move, grow, consume nutrients and reproduce.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Plants absorb energy from the Sun., 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Consumers take in energy by eating .</a:t>
                      </a:r>
                    </a:p>
                    <a:p>
                      <a:pPr rtl="0" fontAlgn="base"/>
                      <a:endParaRPr lang="en-GB" sz="105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-1" y="280545"/>
            <a:ext cx="98465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u="sng" dirty="0">
                <a:effectLst/>
                <a:latin typeface="Sassoon Infant Rg" pitchFamily="50" charset="0"/>
                <a:ea typeface="Sassoon Infant Rg" pitchFamily="50" charset="0"/>
              </a:rPr>
              <a:t>How do plants and animals help each other to grow and thrive?</a:t>
            </a:r>
            <a:endParaRPr lang="en-GB" sz="1400" b="1" u="sng" dirty="0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1339612"/>
              </p:ext>
            </p:extLst>
          </p:nvPr>
        </p:nvGraphicFramePr>
        <p:xfrm>
          <a:off x="93308" y="4090530"/>
          <a:ext cx="5643373" cy="272027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643373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5057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Why are teeth an important part of our digestive system?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2214556">
                <a:tc>
                  <a:txBody>
                    <a:bodyPr/>
                    <a:lstStyle/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Digestion begins with food being chewed in the mouth by the teeth and saliva added.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Humans have three types of teeth – </a:t>
                      </a:r>
                    </a:p>
                    <a:p>
                      <a:pPr marL="342900" lvl="0" indent="-342900" fontAlgn="base">
                        <a:buAutoNum type="arabicPeriod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Incisors - slice food</a:t>
                      </a:r>
                    </a:p>
                    <a:p>
                      <a:pPr marL="342900" lvl="0" indent="-342900" fontAlgn="base">
                        <a:buAutoNum type="arabicPeriod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canines - tear food (especially meat)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Molars - grind food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Children develop an initial set of teeth which are gradually replaced between the ages of 6 and 12.</a:t>
                      </a:r>
                    </a:p>
                    <a:p>
                      <a:pPr rtl="0" fontAlgn="base"/>
                      <a:endParaRPr lang="en-GB" sz="7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9628406"/>
              </p:ext>
            </p:extLst>
          </p:nvPr>
        </p:nvGraphicFramePr>
        <p:xfrm>
          <a:off x="93308" y="2046103"/>
          <a:ext cx="5643373" cy="198725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643373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6903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How do plants and animals help each other to get energy?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296869">
                <a:tc>
                  <a:txBody>
                    <a:bodyPr/>
                    <a:lstStyle/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 food chain traces the path of energy through a habitat</a:t>
                      </a:r>
                    </a:p>
                    <a:p>
                      <a:pPr rtl="0" fontAlgn="base"/>
                      <a:endParaRPr lang="en-GB" sz="105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13B204C3-B9BE-5B11-CA42-8D8A864E1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653741"/>
              </p:ext>
            </p:extLst>
          </p:nvPr>
        </p:nvGraphicFramePr>
        <p:xfrm>
          <a:off x="5796116" y="638647"/>
          <a:ext cx="4053967" cy="339471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53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1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How does my body absorb energy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from the food that I eat?</a:t>
                      </a:r>
                    </a:p>
                    <a:p>
                      <a:endParaRPr lang="en-US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4476">
                <a:tc>
                  <a:txBody>
                    <a:bodyPr/>
                    <a:lstStyle/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Digestion is when nutrients being extracted and the waste products excreted. 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It involves breaking complex foodstuffs into simpler building blocks that can be absorbed by the body</a:t>
                      </a:r>
                    </a:p>
                    <a:p>
                      <a:pPr marL="342900" lvl="0" indent="-342900" fontAlgn="base">
                        <a:buAutoNum type="arabicPeriod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food is squeezed down the oesophagus </a:t>
                      </a:r>
                    </a:p>
                    <a:p>
                      <a:pPr marL="342900" lvl="0" indent="-342900" fontAlgn="base">
                        <a:buAutoNum type="arabicPeriod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stomach releases acid and enzymes.</a:t>
                      </a:r>
                    </a:p>
                    <a:p>
                      <a:pPr marL="342900" lvl="0" indent="-342900" fontAlgn="base">
                        <a:buAutoNum type="arabicPeriod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further enzymes and bile break down the food</a:t>
                      </a:r>
                    </a:p>
                    <a:p>
                      <a:pPr marL="342900" lvl="0" indent="-342900" fontAlgn="base">
                        <a:buAutoNum type="arabicPeriod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small intestine adds more enzymes and then absorbs the nutrients. </a:t>
                      </a:r>
                    </a:p>
                    <a:p>
                      <a:pPr marL="342900" lvl="0" indent="-342900" fontAlgn="base">
                        <a:buAutoNum type="arabicPeriod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large intestine absorbs water from the undigested food</a:t>
                      </a:r>
                    </a:p>
                    <a:p>
                      <a:pPr marL="342900" lvl="0" indent="-342900" fontAlgn="base">
                        <a:buAutoNum type="arabicPeriod"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undigested food is excreted through the anus.</a:t>
                      </a:r>
                    </a:p>
                    <a:p>
                      <a:pPr rtl="0" fontAlgn="base"/>
                      <a:endParaRPr lang="en-GB" sz="7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3066CA4-804A-9EAE-B079-90C3FDD8BB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012403"/>
              </p:ext>
            </p:extLst>
          </p:nvPr>
        </p:nvGraphicFramePr>
        <p:xfrm>
          <a:off x="5796116" y="4090529"/>
          <a:ext cx="4015341" cy="272027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153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37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KQ5:  Who was Sina (known also as Avicenna) and how did he help us keep healthy?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6533">
                <a:tc>
                  <a:txBody>
                    <a:bodyPr/>
                    <a:lstStyle/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Ibn Sina (known also as Avicenna) 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was a scientific genius during early 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Islamic civilisation.</a:t>
                      </a:r>
                    </a:p>
                    <a:p>
                      <a:pPr lvl="0" fontAlgn="base"/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He wrote books about medicine </a:t>
                      </a: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and healing people.</a:t>
                      </a:r>
                    </a:p>
                    <a:p>
                      <a:pPr lvl="0" fontAlgn="base"/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lvl="0" fontAlgn="base"/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He helped guide the modern world towards the idea of using evidence in medicine.</a:t>
                      </a:r>
                    </a:p>
                    <a:p>
                      <a:pPr rtl="0" fontAlgn="base"/>
                      <a:endParaRPr lang="en-GB" sz="7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6" descr="woodland food web - Google Search | Food web, Food chain, After school club">
            <a:extLst>
              <a:ext uri="{FF2B5EF4-FFF2-40B4-BE49-F238E27FC236}">
                <a16:creationId xmlns:a16="http://schemas.microsoft.com/office/drawing/2014/main" id="{FF0FB60F-B68F-D971-4AE3-9C209C693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958" y="3081695"/>
            <a:ext cx="3569984" cy="112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un Icon 1215604">
            <a:extLst>
              <a:ext uri="{FF2B5EF4-FFF2-40B4-BE49-F238E27FC236}">
                <a16:creationId xmlns:a16="http://schemas.microsoft.com/office/drawing/2014/main" id="{B44C13C0-7EFF-DEF5-96E1-856374D27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821" y="592706"/>
            <a:ext cx="564864" cy="56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nergy Icon 539741">
            <a:extLst>
              <a:ext uri="{FF2B5EF4-FFF2-40B4-BE49-F238E27FC236}">
                <a16:creationId xmlns:a16="http://schemas.microsoft.com/office/drawing/2014/main" id="{AB2B8A4E-9E19-3353-F262-82A3B12A7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897" y="2015453"/>
            <a:ext cx="709501" cy="709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eeth Icon 3207579">
            <a:extLst>
              <a:ext uri="{FF2B5EF4-FFF2-40B4-BE49-F238E27FC236}">
                <a16:creationId xmlns:a16="http://schemas.microsoft.com/office/drawing/2014/main" id="{730B5A97-046B-2559-D868-C69A08D90C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333" y="4084651"/>
            <a:ext cx="470724" cy="47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omach Icon 4303892">
            <a:extLst>
              <a:ext uri="{FF2B5EF4-FFF2-40B4-BE49-F238E27FC236}">
                <a16:creationId xmlns:a16="http://schemas.microsoft.com/office/drawing/2014/main" id="{F6FC2890-9667-579E-F93C-A0EF7FDE1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5993" y="567201"/>
            <a:ext cx="765464" cy="76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ibn sina">
            <a:extLst>
              <a:ext uri="{FF2B5EF4-FFF2-40B4-BE49-F238E27FC236}">
                <a16:creationId xmlns:a16="http://schemas.microsoft.com/office/drawing/2014/main" id="{9DEB4BE6-4DF7-C514-9143-C9F0643AC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942" y="4833090"/>
            <a:ext cx="1164707" cy="1124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customXml/itemProps2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210</TotalTime>
  <Words>312</Words>
  <Application>Microsoft Office PowerPoint</Application>
  <PresentationFormat>A4 Paper (210x297 mm)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4 Knowledge Organiser – Unit 1 Science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4</cp:revision>
  <cp:lastPrinted>2023-02-03T14:06:05Z</cp:lastPrinted>
  <dcterms:created xsi:type="dcterms:W3CDTF">2017-10-15T20:56:30Z</dcterms:created>
  <dcterms:modified xsi:type="dcterms:W3CDTF">2023-07-15T08:49:18Z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