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009C92D-B3DB-40D4-A4D2-C4685C53A2D8}" v="11" dt="2023-07-14T14:41:48.60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62" autoAdjust="0"/>
    <p:restoredTop sz="94660"/>
  </p:normalViewPr>
  <p:slideViewPr>
    <p:cSldViewPr snapToGrid="0">
      <p:cViewPr varScale="1">
        <p:scale>
          <a:sx n="86" d="100"/>
          <a:sy n="86" d="100"/>
        </p:scale>
        <p:origin x="1017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ily Ballard" userId="e29cedb5-2aa4-4183-be4d-eb86d91ebcd8" providerId="ADAL" clId="{1009C92D-B3DB-40D4-A4D2-C4685C53A2D8}"/>
    <pc:docChg chg="custSel modSld">
      <pc:chgData name="Emily Ballard" userId="e29cedb5-2aa4-4183-be4d-eb86d91ebcd8" providerId="ADAL" clId="{1009C92D-B3DB-40D4-A4D2-C4685C53A2D8}" dt="2023-07-14T14:45:09.696" v="94" actId="1076"/>
      <pc:docMkLst>
        <pc:docMk/>
      </pc:docMkLst>
      <pc:sldChg chg="addSp delSp modSp mod">
        <pc:chgData name="Emily Ballard" userId="e29cedb5-2aa4-4183-be4d-eb86d91ebcd8" providerId="ADAL" clId="{1009C92D-B3DB-40D4-A4D2-C4685C53A2D8}" dt="2023-07-14T14:45:09.696" v="94" actId="1076"/>
        <pc:sldMkLst>
          <pc:docMk/>
          <pc:sldMk cId="123089539" sldId="256"/>
        </pc:sldMkLst>
        <pc:spChg chg="add del mod">
          <ac:chgData name="Emily Ballard" userId="e29cedb5-2aa4-4183-be4d-eb86d91ebcd8" providerId="ADAL" clId="{1009C92D-B3DB-40D4-A4D2-C4685C53A2D8}" dt="2023-07-14T14:41:03.640" v="40" actId="478"/>
          <ac:spMkLst>
            <pc:docMk/>
            <pc:sldMk cId="123089539" sldId="256"/>
            <ac:spMk id="12" creationId="{7F2914F1-C631-4CC6-BF7B-089507603ED3}"/>
          </ac:spMkLst>
        </pc:spChg>
        <pc:spChg chg="add mod">
          <ac:chgData name="Emily Ballard" userId="e29cedb5-2aa4-4183-be4d-eb86d91ebcd8" providerId="ADAL" clId="{1009C92D-B3DB-40D4-A4D2-C4685C53A2D8}" dt="2023-07-14T14:44:57.056" v="91" actId="1076"/>
          <ac:spMkLst>
            <pc:docMk/>
            <pc:sldMk cId="123089539" sldId="256"/>
            <ac:spMk id="15" creationId="{24B3C624-D2B4-3E55-398D-375E937F66D3}"/>
          </ac:spMkLst>
        </pc:spChg>
        <pc:spChg chg="add mod">
          <ac:chgData name="Emily Ballard" userId="e29cedb5-2aa4-4183-be4d-eb86d91ebcd8" providerId="ADAL" clId="{1009C92D-B3DB-40D4-A4D2-C4685C53A2D8}" dt="2023-07-14T14:44:26.148" v="83" actId="1076"/>
          <ac:spMkLst>
            <pc:docMk/>
            <pc:sldMk cId="123089539" sldId="256"/>
            <ac:spMk id="17" creationId="{D74CA9C4-2449-B68B-6D63-EA6E8019F3E5}"/>
          </ac:spMkLst>
        </pc:spChg>
        <pc:spChg chg="add mod">
          <ac:chgData name="Emily Ballard" userId="e29cedb5-2aa4-4183-be4d-eb86d91ebcd8" providerId="ADAL" clId="{1009C92D-B3DB-40D4-A4D2-C4685C53A2D8}" dt="2023-07-14T14:44:34.607" v="85" actId="1076"/>
          <ac:spMkLst>
            <pc:docMk/>
            <pc:sldMk cId="123089539" sldId="256"/>
            <ac:spMk id="19" creationId="{0CC9CC3C-E475-B080-8602-29A54B0169AE}"/>
          </ac:spMkLst>
        </pc:spChg>
        <pc:spChg chg="add mod">
          <ac:chgData name="Emily Ballard" userId="e29cedb5-2aa4-4183-be4d-eb86d91ebcd8" providerId="ADAL" clId="{1009C92D-B3DB-40D4-A4D2-C4685C53A2D8}" dt="2023-07-14T14:45:09.696" v="94" actId="1076"/>
          <ac:spMkLst>
            <pc:docMk/>
            <pc:sldMk cId="123089539" sldId="256"/>
            <ac:spMk id="21" creationId="{317F30E1-1CFA-6C50-029A-D69478CBC051}"/>
          </ac:spMkLst>
        </pc:spChg>
        <pc:graphicFrameChg chg="mod modGraphic">
          <ac:chgData name="Emily Ballard" userId="e29cedb5-2aa4-4183-be4d-eb86d91ebcd8" providerId="ADAL" clId="{1009C92D-B3DB-40D4-A4D2-C4685C53A2D8}" dt="2023-07-14T14:44:46.649" v="88" actId="1076"/>
          <ac:graphicFrameMkLst>
            <pc:docMk/>
            <pc:sldMk cId="123089539" sldId="256"/>
            <ac:graphicFrameMk id="3" creationId="{32320334-98C3-05F9-8BE6-D2D1419CFD4E}"/>
          </ac:graphicFrameMkLst>
        </pc:graphicFrameChg>
        <pc:graphicFrameChg chg="modGraphic">
          <ac:chgData name="Emily Ballard" userId="e29cedb5-2aa4-4183-be4d-eb86d91ebcd8" providerId="ADAL" clId="{1009C92D-B3DB-40D4-A4D2-C4685C53A2D8}" dt="2023-07-14T14:44:38.729" v="86" actId="14100"/>
          <ac:graphicFrameMkLst>
            <pc:docMk/>
            <pc:sldMk cId="123089539" sldId="256"/>
            <ac:graphicFrameMk id="4" creationId="{00000000-0000-0000-0000-000000000000}"/>
          </ac:graphicFrameMkLst>
        </pc:graphicFrameChg>
        <pc:graphicFrameChg chg="mod modGraphic">
          <ac:chgData name="Emily Ballard" userId="e29cedb5-2aa4-4183-be4d-eb86d91ebcd8" providerId="ADAL" clId="{1009C92D-B3DB-40D4-A4D2-C4685C53A2D8}" dt="2023-07-14T14:43:44.620" v="74" actId="14100"/>
          <ac:graphicFrameMkLst>
            <pc:docMk/>
            <pc:sldMk cId="123089539" sldId="256"/>
            <ac:graphicFrameMk id="6" creationId="{0042637E-12E2-1018-A27F-A8262F73B515}"/>
          </ac:graphicFrameMkLst>
        </pc:graphicFrameChg>
        <pc:graphicFrameChg chg="modGraphic">
          <ac:chgData name="Emily Ballard" userId="e29cedb5-2aa4-4183-be4d-eb86d91ebcd8" providerId="ADAL" clId="{1009C92D-B3DB-40D4-A4D2-C4685C53A2D8}" dt="2023-07-14T14:43:38.294" v="72" actId="14100"/>
          <ac:graphicFrameMkLst>
            <pc:docMk/>
            <pc:sldMk cId="123089539" sldId="256"/>
            <ac:graphicFrameMk id="14" creationId="{C4E4E158-1D6E-A361-BA3E-7C62E20E2437}"/>
          </ac:graphicFrameMkLst>
        </pc:graphicFrameChg>
        <pc:graphicFrameChg chg="mod modGraphic">
          <ac:chgData name="Emily Ballard" userId="e29cedb5-2aa4-4183-be4d-eb86d91ebcd8" providerId="ADAL" clId="{1009C92D-B3DB-40D4-A4D2-C4685C53A2D8}" dt="2023-07-14T14:43:01.039" v="63" actId="1076"/>
          <ac:graphicFrameMkLst>
            <pc:docMk/>
            <pc:sldMk cId="123089539" sldId="256"/>
            <ac:graphicFrameMk id="53" creationId="{BFB39F30-258F-3EE7-998C-6204C6D2D964}"/>
          </ac:graphicFrameMkLst>
        </pc:graphicFrameChg>
        <pc:graphicFrameChg chg="mod modGraphic">
          <ac:chgData name="Emily Ballard" userId="e29cedb5-2aa4-4183-be4d-eb86d91ebcd8" providerId="ADAL" clId="{1009C92D-B3DB-40D4-A4D2-C4685C53A2D8}" dt="2023-07-14T14:44:42.235" v="87" actId="1076"/>
          <ac:graphicFrameMkLst>
            <pc:docMk/>
            <pc:sldMk cId="123089539" sldId="256"/>
            <ac:graphicFrameMk id="54" creationId="{13B204C3-B9BE-5B11-CA42-8D8A864E1546}"/>
          </ac:graphicFrameMkLst>
        </pc:graphicFrameChg>
        <pc:picChg chg="add mod">
          <ac:chgData name="Emily Ballard" userId="e29cedb5-2aa4-4183-be4d-eb86d91ebcd8" providerId="ADAL" clId="{1009C92D-B3DB-40D4-A4D2-C4685C53A2D8}" dt="2023-07-14T14:42:31.311" v="56" actId="1076"/>
          <ac:picMkLst>
            <pc:docMk/>
            <pc:sldMk cId="123089539" sldId="256"/>
            <ac:picMk id="7" creationId="{8B412B38-BD53-25AD-2E9A-FD156B180F34}"/>
          </ac:picMkLst>
        </pc:picChg>
        <pc:picChg chg="add mod">
          <ac:chgData name="Emily Ballard" userId="e29cedb5-2aa4-4183-be4d-eb86d91ebcd8" providerId="ADAL" clId="{1009C92D-B3DB-40D4-A4D2-C4685C53A2D8}" dt="2023-07-14T14:43:04.823" v="64" actId="1076"/>
          <ac:picMkLst>
            <pc:docMk/>
            <pc:sldMk cId="123089539" sldId="256"/>
            <ac:picMk id="9" creationId="{BCD847C2-8D05-02D3-9B43-10D91E7A26CA}"/>
          </ac:picMkLst>
        </pc:picChg>
        <pc:picChg chg="add del mod">
          <ac:chgData name="Emily Ballard" userId="e29cedb5-2aa4-4183-be4d-eb86d91ebcd8" providerId="ADAL" clId="{1009C92D-B3DB-40D4-A4D2-C4685C53A2D8}" dt="2023-07-14T14:41:00.995" v="39" actId="478"/>
          <ac:picMkLst>
            <pc:docMk/>
            <pc:sldMk cId="123089539" sldId="256"/>
            <ac:picMk id="10" creationId="{7CA8B7C1-F759-755E-CFE0-0809E02C9626}"/>
          </ac:picMkLst>
        </pc:picChg>
        <pc:picChg chg="add mod">
          <ac:chgData name="Emily Ballard" userId="e29cedb5-2aa4-4183-be4d-eb86d91ebcd8" providerId="ADAL" clId="{1009C92D-B3DB-40D4-A4D2-C4685C53A2D8}" dt="2023-07-14T14:44:53.087" v="90" actId="1076"/>
          <ac:picMkLst>
            <pc:docMk/>
            <pc:sldMk cId="123089539" sldId="256"/>
            <ac:picMk id="13" creationId="{371C743E-8541-7623-6799-05ECDC5DDE5D}"/>
          </ac:picMkLst>
        </pc:picChg>
        <pc:picChg chg="add mod">
          <ac:chgData name="Emily Ballard" userId="e29cedb5-2aa4-4183-be4d-eb86d91ebcd8" providerId="ADAL" clId="{1009C92D-B3DB-40D4-A4D2-C4685C53A2D8}" dt="2023-07-14T14:44:21.536" v="82" actId="14100"/>
          <ac:picMkLst>
            <pc:docMk/>
            <pc:sldMk cId="123089539" sldId="256"/>
            <ac:picMk id="16" creationId="{CEA9F340-CEA3-064A-33B4-860429AF1257}"/>
          </ac:picMkLst>
        </pc:picChg>
        <pc:picChg chg="add mod">
          <ac:chgData name="Emily Ballard" userId="e29cedb5-2aa4-4183-be4d-eb86d91ebcd8" providerId="ADAL" clId="{1009C92D-B3DB-40D4-A4D2-C4685C53A2D8}" dt="2023-07-14T14:44:29.648" v="84" actId="1076"/>
          <ac:picMkLst>
            <pc:docMk/>
            <pc:sldMk cId="123089539" sldId="256"/>
            <ac:picMk id="18" creationId="{465A7989-670E-3C19-39AE-AF03423240B8}"/>
          </ac:picMkLst>
        </pc:picChg>
        <pc:picChg chg="add mod">
          <ac:chgData name="Emily Ballard" userId="e29cedb5-2aa4-4183-be4d-eb86d91ebcd8" providerId="ADAL" clId="{1009C92D-B3DB-40D4-A4D2-C4685C53A2D8}" dt="2023-07-14T14:45:00.317" v="92" actId="1076"/>
          <ac:picMkLst>
            <pc:docMk/>
            <pc:sldMk cId="123089539" sldId="256"/>
            <ac:picMk id="20" creationId="{324535D3-FCDF-EC5E-EDC7-FF8FA06250DF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9420" y="47010"/>
            <a:ext cx="7993634" cy="273090"/>
          </a:xfrm>
        </p:spPr>
        <p:txBody>
          <a:bodyPr numCol="1">
            <a:noAutofit/>
          </a:bodyPr>
          <a:lstStyle/>
          <a:p>
            <a:r>
              <a:rPr lang="en-US" sz="1600" b="1" dirty="0"/>
              <a:t>|	</a:t>
            </a:r>
            <a:r>
              <a:rPr lang="en-US" sz="1400" b="1" dirty="0">
                <a:latin typeface="Sassoon Infant Rg" pitchFamily="50" charset="0"/>
                <a:ea typeface="Sassoon Infant Rg" pitchFamily="50" charset="0"/>
              </a:rPr>
              <a:t>Year 2 Knowledge Organiser – Unit 1 Geography</a:t>
            </a:r>
            <a:r>
              <a:rPr lang="en-US" sz="1600" b="1" dirty="0"/>
              <a:t>	|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0304744"/>
              </p:ext>
            </p:extLst>
          </p:nvPr>
        </p:nvGraphicFramePr>
        <p:xfrm>
          <a:off x="105162" y="743051"/>
          <a:ext cx="4846893" cy="170307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8468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554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KQ1: How can we make maps of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Our area?</a:t>
                      </a:r>
                    </a:p>
                    <a:p>
                      <a:endParaRPr lang="en-US" sz="120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18747">
                <a:tc>
                  <a:txBody>
                    <a:bodyPr/>
                    <a:lstStyle/>
                    <a:p>
                      <a:pPr rtl="0" fontAlgn="base"/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An aerial photo is a photograph from above. Photos from above help people draw maps accurately.</a:t>
                      </a:r>
                      <a:endParaRPr lang="en-GB" sz="100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290891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0C60C0D7-7B3F-394C-4A3D-E24D1619ADDD}"/>
              </a:ext>
            </a:extLst>
          </p:cNvPr>
          <p:cNvSpPr txBox="1"/>
          <p:nvPr/>
        </p:nvSpPr>
        <p:spPr>
          <a:xfrm>
            <a:off x="84783" y="324675"/>
            <a:ext cx="96196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800" dirty="0">
                <a:effectLst/>
                <a:latin typeface="Sassoon Infant Rg" pitchFamily="50" charset="0"/>
                <a:ea typeface="Sassoon Infant Rg" pitchFamily="50" charset="0"/>
                <a:cs typeface="Century Gothic" panose="020B0502020202020204" pitchFamily="34" charset="0"/>
              </a:rPr>
              <a:t>What is a capital city and why do they have big roads going to them and special buildings in them?</a:t>
            </a:r>
            <a:endParaRPr lang="en-GB" sz="1400" b="1" u="sng" dirty="0">
              <a:latin typeface="Sassoon Infant Rg" pitchFamily="50" charset="0"/>
              <a:ea typeface="Sassoon Infant Rg" pitchFamily="50" charset="0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C4E4E158-1D6E-A361-BA3E-7C62E20E24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7680665"/>
              </p:ext>
            </p:extLst>
          </p:nvPr>
        </p:nvGraphicFramePr>
        <p:xfrm>
          <a:off x="107263" y="2556127"/>
          <a:ext cx="2687117" cy="411708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687117">
                  <a:extLst>
                    <a:ext uri="{9D8B030D-6E8A-4147-A177-3AD203B41FA5}">
                      <a16:colId xmlns:a16="http://schemas.microsoft.com/office/drawing/2014/main" val="534861689"/>
                    </a:ext>
                  </a:extLst>
                </a:gridCol>
              </a:tblGrid>
              <a:tr h="75235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u="sng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KQ2: What is the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u="sng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United Kingdom?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i="0" kern="1200" dirty="0">
                        <a:solidFill>
                          <a:schemeClr val="bg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786149138"/>
                  </a:ext>
                </a:extLst>
              </a:tr>
              <a:tr h="3311270">
                <a:tc>
                  <a:txBody>
                    <a:bodyPr/>
                    <a:lstStyle/>
                    <a:p>
                      <a:pPr lvl="0"/>
                      <a:endParaRPr lang="en-GB" sz="1100" b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4039810015"/>
                  </a:ext>
                </a:extLst>
              </a:tr>
            </a:tbl>
          </a:graphicData>
        </a:graphic>
      </p:graphicFrame>
      <p:graphicFrame>
        <p:nvGraphicFramePr>
          <p:cNvPr id="53" name="Table 52">
            <a:extLst>
              <a:ext uri="{FF2B5EF4-FFF2-40B4-BE49-F238E27FC236}">
                <a16:creationId xmlns:a16="http://schemas.microsoft.com/office/drawing/2014/main" id="{BFB39F30-258F-3EE7-998C-6204C6D2D9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5774420"/>
              </p:ext>
            </p:extLst>
          </p:nvPr>
        </p:nvGraphicFramePr>
        <p:xfrm>
          <a:off x="2878837" y="2556128"/>
          <a:ext cx="2051173" cy="302368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051173">
                  <a:extLst>
                    <a:ext uri="{9D8B030D-6E8A-4147-A177-3AD203B41FA5}">
                      <a16:colId xmlns:a16="http://schemas.microsoft.com/office/drawing/2014/main" val="534861689"/>
                    </a:ext>
                  </a:extLst>
                </a:gridCol>
              </a:tblGrid>
              <a:tr h="109748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KQ3: What are the capital cities in the United Kingdom?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0" i="0" kern="1200" dirty="0">
                        <a:solidFill>
                          <a:schemeClr val="bg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786149138"/>
                  </a:ext>
                </a:extLst>
              </a:tr>
              <a:tr h="1926196">
                <a:tc>
                  <a:txBody>
                    <a:bodyPr/>
                    <a:lstStyle/>
                    <a:p>
                      <a:pPr lvl="0"/>
                      <a:endParaRPr lang="en-GB" sz="900" b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4039810015"/>
                  </a:ext>
                </a:extLst>
              </a:tr>
            </a:tbl>
          </a:graphicData>
        </a:graphic>
      </p:graphicFrame>
      <p:graphicFrame>
        <p:nvGraphicFramePr>
          <p:cNvPr id="54" name="Table 53">
            <a:extLst>
              <a:ext uri="{FF2B5EF4-FFF2-40B4-BE49-F238E27FC236}">
                <a16:creationId xmlns:a16="http://schemas.microsoft.com/office/drawing/2014/main" id="{13B204C3-B9BE-5B11-CA42-8D8A864E15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5202493"/>
              </p:ext>
            </p:extLst>
          </p:nvPr>
        </p:nvGraphicFramePr>
        <p:xfrm>
          <a:off x="5014468" y="743051"/>
          <a:ext cx="4786370" cy="204727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7863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446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KQ4: Why do we have capital cities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and is there anything special about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where they are located?</a:t>
                      </a:r>
                    </a:p>
                    <a:p>
                      <a:endParaRPr lang="en-US" sz="100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97620">
                <a:tc>
                  <a:txBody>
                    <a:bodyPr/>
                    <a:lstStyle/>
                    <a:p>
                      <a:pPr lvl="0"/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Capital cities were established because they were near good trade routes, particularly ports.</a:t>
                      </a:r>
                    </a:p>
                    <a:p>
                      <a:pPr lvl="0"/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2320334-98C3-05F9-8BE6-D2D1419CFD4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0319104"/>
              </p:ext>
            </p:extLst>
          </p:nvPr>
        </p:nvGraphicFramePr>
        <p:xfrm>
          <a:off x="5014468" y="2854432"/>
          <a:ext cx="4786266" cy="1687461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7862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58802">
                <a:tc>
                  <a:txBody>
                    <a:bodyPr/>
                    <a:lstStyle/>
                    <a:p>
                      <a:r>
                        <a:rPr lang="en-GB" sz="18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KQ5: Why is it important to be able </a:t>
                      </a:r>
                    </a:p>
                    <a:p>
                      <a:r>
                        <a:rPr lang="en-GB" sz="18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to get to a capital city?</a:t>
                      </a:r>
                    </a:p>
                    <a:p>
                      <a:endParaRPr lang="en-US" sz="1000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12125">
                <a:tc>
                  <a:txBody>
                    <a:bodyPr/>
                    <a:lstStyle/>
                    <a:p>
                      <a:pPr lvl="0"/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Roads and railways and canals are man-made features that support travel to and from a capital city.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0042637E-12E2-1018-A27F-A8262F73B5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1704392"/>
              </p:ext>
            </p:extLst>
          </p:nvPr>
        </p:nvGraphicFramePr>
        <p:xfrm>
          <a:off x="5016749" y="4660672"/>
          <a:ext cx="4781988" cy="21351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7819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59683">
                <a:tc>
                  <a:txBody>
                    <a:bodyPr/>
                    <a:lstStyle/>
                    <a:p>
                      <a:r>
                        <a:rPr lang="en-GB" sz="18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KQ6: Why do capital cities have castles </a:t>
                      </a:r>
                    </a:p>
                    <a:p>
                      <a:r>
                        <a:rPr lang="en-GB" sz="1800" b="1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or other important buildings in them?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75417">
                <a:tc>
                  <a:txBody>
                    <a:bodyPr/>
                    <a:lstStyle/>
                    <a:p>
                      <a:pPr lvl="0"/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7" name="Picture 6" descr="Image result for the united kingdom">
            <a:extLst>
              <a:ext uri="{FF2B5EF4-FFF2-40B4-BE49-F238E27FC236}">
                <a16:creationId xmlns:a16="http://schemas.microsoft.com/office/drawing/2014/main" id="{8B412B38-BD53-25AD-2E9A-FD156B180F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552" y="3605970"/>
            <a:ext cx="2306549" cy="3009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CD847C2-8D05-02D3-9B43-10D91E7A26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18663" y="3798110"/>
            <a:ext cx="1993565" cy="1664352"/>
          </a:xfrm>
          <a:prstGeom prst="rect">
            <a:avLst/>
          </a:prstGeom>
        </p:spPr>
      </p:pic>
      <p:pic>
        <p:nvPicPr>
          <p:cNvPr id="13" name="Picture 18">
            <a:extLst>
              <a:ext uri="{FF2B5EF4-FFF2-40B4-BE49-F238E27FC236}">
                <a16:creationId xmlns:a16="http://schemas.microsoft.com/office/drawing/2014/main" id="{371C743E-8541-7623-6799-05ECDC5DDE5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0075" r="14458" b="-971"/>
          <a:stretch/>
        </p:blipFill>
        <p:spPr>
          <a:xfrm>
            <a:off x="8261363" y="5449700"/>
            <a:ext cx="1537374" cy="1324726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24B3C624-D2B4-3E55-398D-375E937F66D3}"/>
              </a:ext>
            </a:extLst>
          </p:cNvPr>
          <p:cNvSpPr txBox="1"/>
          <p:nvPr/>
        </p:nvSpPr>
        <p:spPr>
          <a:xfrm>
            <a:off x="8498792" y="6458711"/>
            <a:ext cx="1062516" cy="271421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100" dirty="0">
                <a:latin typeface="PassingNotes"/>
                <a:ea typeface="PassingNotes"/>
                <a:cs typeface="Calibri"/>
              </a:rPr>
              <a:t>Belfast Castle</a:t>
            </a:r>
            <a:endParaRPr lang="en-US" dirty="0"/>
          </a:p>
        </p:txBody>
      </p:sp>
      <p:pic>
        <p:nvPicPr>
          <p:cNvPr id="16" name="Picture 11">
            <a:extLst>
              <a:ext uri="{FF2B5EF4-FFF2-40B4-BE49-F238E27FC236}">
                <a16:creationId xmlns:a16="http://schemas.microsoft.com/office/drawing/2014/main" id="{CEA9F340-CEA3-064A-33B4-860429AF125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23436" y="5462462"/>
            <a:ext cx="998091" cy="131196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D74CA9C4-2449-B68B-6D63-EA6E8019F3E5}"/>
              </a:ext>
            </a:extLst>
          </p:cNvPr>
          <p:cNvSpPr txBox="1"/>
          <p:nvPr/>
        </p:nvSpPr>
        <p:spPr>
          <a:xfrm>
            <a:off x="5471733" y="6455176"/>
            <a:ext cx="998091" cy="261610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100" dirty="0">
                <a:latin typeface="PassingNotes"/>
                <a:ea typeface="PassingNotes"/>
                <a:cs typeface="Calibri"/>
              </a:rPr>
              <a:t>Cardiff Castle</a:t>
            </a:r>
            <a:endParaRPr lang="en-US" dirty="0"/>
          </a:p>
        </p:txBody>
      </p:sp>
      <p:pic>
        <p:nvPicPr>
          <p:cNvPr id="18" name="Picture 7" descr="A picture containing outdoor, building, sky, grass&#10;&#10;Description automatically generated">
            <a:extLst>
              <a:ext uri="{FF2B5EF4-FFF2-40B4-BE49-F238E27FC236}">
                <a16:creationId xmlns:a16="http://schemas.microsoft.com/office/drawing/2014/main" id="{465A7989-670E-3C19-39AE-AF03423240B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1296" t="7942" b="361"/>
          <a:stretch/>
        </p:blipFill>
        <p:spPr>
          <a:xfrm>
            <a:off x="6573230" y="5502159"/>
            <a:ext cx="1668374" cy="1244289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0CC9CC3C-E475-B080-8602-29A54B0169AE}"/>
              </a:ext>
            </a:extLst>
          </p:cNvPr>
          <p:cNvSpPr txBox="1"/>
          <p:nvPr/>
        </p:nvSpPr>
        <p:spPr>
          <a:xfrm>
            <a:off x="6742019" y="6446650"/>
            <a:ext cx="1174982" cy="261610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100" dirty="0">
                <a:latin typeface="PassingNotes"/>
                <a:ea typeface="PassingNotes"/>
                <a:cs typeface="Calibri"/>
              </a:rPr>
              <a:t>Tower of London</a:t>
            </a:r>
            <a:endParaRPr lang="en-US" dirty="0"/>
          </a:p>
        </p:txBody>
      </p:sp>
      <p:pic>
        <p:nvPicPr>
          <p:cNvPr id="20" name="Picture 9">
            <a:extLst>
              <a:ext uri="{FF2B5EF4-FFF2-40B4-BE49-F238E27FC236}">
                <a16:creationId xmlns:a16="http://schemas.microsoft.com/office/drawing/2014/main" id="{324535D3-FCDF-EC5E-EDC7-FF8FA06250DF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1167" r="17690" b="-461"/>
          <a:stretch/>
        </p:blipFill>
        <p:spPr>
          <a:xfrm>
            <a:off x="3698587" y="5671857"/>
            <a:ext cx="1644449" cy="1058275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317F30E1-1CFA-6C50-029A-D69478CBC051}"/>
              </a:ext>
            </a:extLst>
          </p:cNvPr>
          <p:cNvSpPr txBox="1"/>
          <p:nvPr/>
        </p:nvSpPr>
        <p:spPr>
          <a:xfrm>
            <a:off x="3965684" y="6482198"/>
            <a:ext cx="1233149" cy="261610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100" dirty="0">
                <a:latin typeface="PassingNotes"/>
                <a:ea typeface="PassingNotes"/>
                <a:cs typeface="Calibri"/>
              </a:rPr>
              <a:t>Edinburgh Castle</a:t>
            </a:r>
            <a:endParaRPr lang="en-US" dirty="0"/>
          </a:p>
        </p:txBody>
      </p:sp>
      <p:pic>
        <p:nvPicPr>
          <p:cNvPr id="1026" name="Picture 2" descr="drone Icon 118021">
            <a:extLst>
              <a:ext uri="{FF2B5EF4-FFF2-40B4-BE49-F238E27FC236}">
                <a16:creationId xmlns:a16="http://schemas.microsoft.com/office/drawing/2014/main" id="{AAC3E647-6860-47FC-9828-EC350AC55A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8373" y="553635"/>
            <a:ext cx="1003775" cy="1003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united kingdom Icon 4572371">
            <a:extLst>
              <a:ext uri="{FF2B5EF4-FFF2-40B4-BE49-F238E27FC236}">
                <a16:creationId xmlns:a16="http://schemas.microsoft.com/office/drawing/2014/main" id="{4319CE68-D2AF-A2A5-D476-0A7E77347B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9371" y="2556127"/>
            <a:ext cx="1019466" cy="1019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london city Icon 974435">
            <a:extLst>
              <a:ext uri="{FF2B5EF4-FFF2-40B4-BE49-F238E27FC236}">
                <a16:creationId xmlns:a16="http://schemas.microsoft.com/office/drawing/2014/main" id="{ABD0F071-B77D-838C-1917-3EBDE0D1A0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218" y="433155"/>
            <a:ext cx="1324723" cy="1324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train Icon 1291069">
            <a:extLst>
              <a:ext uri="{FF2B5EF4-FFF2-40B4-BE49-F238E27FC236}">
                <a16:creationId xmlns:a16="http://schemas.microsoft.com/office/drawing/2014/main" id="{B2634E7A-4E0E-CF33-2DD2-D334EC6D44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3734" y="2831701"/>
            <a:ext cx="790705" cy="790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astle Icon 1664582">
            <a:extLst>
              <a:ext uri="{FF2B5EF4-FFF2-40B4-BE49-F238E27FC236}">
                <a16:creationId xmlns:a16="http://schemas.microsoft.com/office/drawing/2014/main" id="{63263904-F368-62DA-5AD8-F87CE5237D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0050" y="4614670"/>
            <a:ext cx="705979" cy="705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38A8CE041D084408CE9E07521D30228" ma:contentTypeVersion="16" ma:contentTypeDescription="Create a new document." ma:contentTypeScope="" ma:versionID="85aab96bbeb556551aab6c1f42d09b99">
  <xsd:schema xmlns:xsd="http://www.w3.org/2001/XMLSchema" xmlns:xs="http://www.w3.org/2001/XMLSchema" xmlns:p="http://schemas.microsoft.com/office/2006/metadata/properties" xmlns:ns2="c7b139f2-2bea-443c-a312-cfb4d6494f62" xmlns:ns3="f49ca046-d2e9-4e39-92cd-a5365d2ef08b" targetNamespace="http://schemas.microsoft.com/office/2006/metadata/properties" ma:root="true" ma:fieldsID="cbbce134e18bb99fb4e5d45c308756ce" ns2:_="" ns3:_="">
    <xsd:import namespace="c7b139f2-2bea-443c-a312-cfb4d6494f62"/>
    <xsd:import namespace="f49ca046-d2e9-4e39-92cd-a5365d2ef08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b139f2-2bea-443c-a312-cfb4d6494f6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5f9523c8-c79a-43c7-85cc-736f6b79690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49ca046-d2e9-4e39-92cd-a5365d2ef08b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69511247-15f5-4207-aa86-094151826dc5}" ma:internalName="TaxCatchAll" ma:showField="CatchAllData" ma:web="f49ca046-d2e9-4e39-92cd-a5365d2ef08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7b139f2-2bea-443c-a312-cfb4d6494f62">
      <Terms xmlns="http://schemas.microsoft.com/office/infopath/2007/PartnerControls"/>
    </lcf76f155ced4ddcb4097134ff3c332f>
    <TaxCatchAll xmlns="f49ca046-d2e9-4e39-92cd-a5365d2ef08b" xsi:nil="true"/>
  </documentManagement>
</p:properties>
</file>

<file path=customXml/itemProps1.xml><?xml version="1.0" encoding="utf-8"?>
<ds:datastoreItem xmlns:ds="http://schemas.openxmlformats.org/officeDocument/2006/customXml" ds:itemID="{537DFBC5-8630-44B3-9C8D-63ADE01103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0BF10B5-244B-4DDD-B726-935E7509C82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7b139f2-2bea-443c-a312-cfb4d6494f62"/>
    <ds:schemaRef ds:uri="f49ca046-d2e9-4e39-92cd-a5365d2ef08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98CBDAB-9AB0-4311-94DF-3227207C48C2}">
  <ds:schemaRefs>
    <ds:schemaRef ds:uri="http://purl.org/dc/elements/1.1/"/>
    <ds:schemaRef ds:uri="http://purl.org/dc/terms/"/>
    <ds:schemaRef ds:uri="http://schemas.microsoft.com/office/2006/metadata/properties"/>
    <ds:schemaRef ds:uri="c7b139f2-2bea-443c-a312-cfb4d6494f62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  <ds:schemaRef ds:uri="http://schemas.openxmlformats.org/package/2006/metadata/core-properties"/>
    <ds:schemaRef ds:uri="f49ca046-d2e9-4e39-92cd-a5365d2ef08b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218</TotalTime>
  <Words>175</Words>
  <Application>Microsoft Office PowerPoint</Application>
  <PresentationFormat>A4 Paper (210x297 mm)</PresentationFormat>
  <Paragraphs>22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PassingNotes</vt:lpstr>
      <vt:lpstr>Sassoon Infant Rg</vt:lpstr>
      <vt:lpstr>Office Theme</vt:lpstr>
      <vt:lpstr>| Year 2 Knowledge Organiser – Unit 1 Geography |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Jonathan Vella-Blake</cp:lastModifiedBy>
  <cp:revision>5</cp:revision>
  <cp:lastPrinted>2023-02-03T14:06:05Z</cp:lastPrinted>
  <dcterms:created xsi:type="dcterms:W3CDTF">2017-10-15T20:56:30Z</dcterms:created>
  <dcterms:modified xsi:type="dcterms:W3CDTF">2023-07-14T16:23:39Z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0x01010040C3A1C1FB89EF4596444D387B65D7A8</vt:lpwstr>
  </property>
  <property fmtid="{D5CDD505-2E9C-101B-9397-08002B2CF9AE}" pid="3" name="Order">
    <vt:r8>21900</vt:r8>
  </property>
  <property fmtid="{D5CDD505-2E9C-101B-9397-08002B2CF9AE}" pid="4" name="ComplianceAssetId">
    <vt:lpwstr/>
  </property>
  <property fmtid="{D5CDD505-2E9C-101B-9397-08002B2CF9AE}" pid="5" name="TemplateUrl">
    <vt:lpwstr/>
  </property>
  <property fmtid="{D5CDD505-2E9C-101B-9397-08002B2CF9AE}" pid="6" name="xd_Signature">
    <vt:bool>false</vt:bool>
  </property>
  <property fmtid="{D5CDD505-2E9C-101B-9397-08002B2CF9AE}" pid="7" name="xd_ProgID">
    <vt:lpwstr/>
  </property>
  <property fmtid="{D5CDD505-2E9C-101B-9397-08002B2CF9AE}" pid="8" name="MediaServiceImageTags">
    <vt:lpwstr/>
  </property>
</Properties>
</file>