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9" r:id="rId4"/>
  </p:sldMasterIdLst>
  <p:notesMasterIdLst>
    <p:notesMasterId r:id="rId6"/>
  </p:notesMasterIdLst>
  <p:sldIdLst>
    <p:sldId id="256" r:id="rId5"/>
  </p:sldIdLst>
  <p:sldSz cx="9906000" cy="6858000" type="A4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4D09B4F1-143B-45B1-B4E7-CB871836037B}" v="43" dt="2023-10-06T12:49:37.688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1FECB4D8-DB02-4DC6-A0A2-4F2EBAE1DC90}" styleName="Medium Style 1 - Accent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3">
              <a:tint val="20000"/>
            </a:schemeClr>
          </a:solidFill>
        </a:fill>
      </a:tcStyle>
    </a:band1H>
    <a:band1V>
      <a:tcStyle>
        <a:tcBdr/>
        <a:fill>
          <a:solidFill>
            <a:schemeClr val="accent3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Row>
  </a:tblStyle>
  <a:tblStyle styleId="{EB344D84-9AFB-497E-A393-DC336BA19D2E}" styleName="Medium Style 3 - Accent 3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F2DE63D5-997A-4646-A377-4702673A728D}" styleName="Light Style 2 - Accent 3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</a:tcStyle>
    </a:band1H>
    <a:band1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1V>
    <a:band2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3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5" d="100"/>
          <a:sy n="65" d="100"/>
        </p:scale>
        <p:origin x="138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presProps" Target="presProps.xml"/><Relationship Id="rId12" Type="http://schemas.microsoft.com/office/2015/10/relationships/revisionInfo" Target="revisionInfo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notesMaster" Target="notesMasters/notesMaster1.xml"/><Relationship Id="rId11" Type="http://schemas.microsoft.com/office/2016/11/relationships/changesInfo" Target="changesInfos/changesInfo1.xml"/><Relationship Id="rId5" Type="http://schemas.openxmlformats.org/officeDocument/2006/relationships/slide" Target="slides/slide1.xml"/><Relationship Id="rId1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Emily Ballard" userId="e29cedb5-2aa4-4183-be4d-eb86d91ebcd8" providerId="ADAL" clId="{4D09B4F1-143B-45B1-B4E7-CB871836037B}"/>
    <pc:docChg chg="undo custSel modSld">
      <pc:chgData name="Emily Ballard" userId="e29cedb5-2aa4-4183-be4d-eb86d91ebcd8" providerId="ADAL" clId="{4D09B4F1-143B-45B1-B4E7-CB871836037B}" dt="2023-10-06T12:49:37.687" v="269" actId="1076"/>
      <pc:docMkLst>
        <pc:docMk/>
      </pc:docMkLst>
      <pc:sldChg chg="addSp delSp modSp mod">
        <pc:chgData name="Emily Ballard" userId="e29cedb5-2aa4-4183-be4d-eb86d91ebcd8" providerId="ADAL" clId="{4D09B4F1-143B-45B1-B4E7-CB871836037B}" dt="2023-10-06T12:49:37.687" v="269" actId="1076"/>
        <pc:sldMkLst>
          <pc:docMk/>
          <pc:sldMk cId="123089539" sldId="256"/>
        </pc:sldMkLst>
        <pc:spChg chg="mod">
          <ac:chgData name="Emily Ballard" userId="e29cedb5-2aa4-4183-be4d-eb86d91ebcd8" providerId="ADAL" clId="{4D09B4F1-143B-45B1-B4E7-CB871836037B}" dt="2023-10-06T10:38:17.026" v="1" actId="20577"/>
          <ac:spMkLst>
            <pc:docMk/>
            <pc:sldMk cId="123089539" sldId="256"/>
            <ac:spMk id="2" creationId="{00000000-0000-0000-0000-000000000000}"/>
          </ac:spMkLst>
        </pc:spChg>
        <pc:spChg chg="del">
          <ac:chgData name="Emily Ballard" userId="e29cedb5-2aa4-4183-be4d-eb86d91ebcd8" providerId="ADAL" clId="{4D09B4F1-143B-45B1-B4E7-CB871836037B}" dt="2023-10-06T10:38:34.205" v="8" actId="478"/>
          <ac:spMkLst>
            <pc:docMk/>
            <pc:sldMk cId="123089539" sldId="256"/>
            <ac:spMk id="7" creationId="{2C63D599-1637-1506-046E-21D1C83FE434}"/>
          </ac:spMkLst>
        </pc:spChg>
        <pc:spChg chg="del">
          <ac:chgData name="Emily Ballard" userId="e29cedb5-2aa4-4183-be4d-eb86d91ebcd8" providerId="ADAL" clId="{4D09B4F1-143B-45B1-B4E7-CB871836037B}" dt="2023-10-06T10:38:32.701" v="7" actId="478"/>
          <ac:spMkLst>
            <pc:docMk/>
            <pc:sldMk cId="123089539" sldId="256"/>
            <ac:spMk id="8" creationId="{2D45FEB2-5CC1-812F-54EA-4A60932F9E41}"/>
          </ac:spMkLst>
        </pc:spChg>
        <pc:spChg chg="del">
          <ac:chgData name="Emily Ballard" userId="e29cedb5-2aa4-4183-be4d-eb86d91ebcd8" providerId="ADAL" clId="{4D09B4F1-143B-45B1-B4E7-CB871836037B}" dt="2023-10-06T10:38:35.927" v="9" actId="478"/>
          <ac:spMkLst>
            <pc:docMk/>
            <pc:sldMk cId="123089539" sldId="256"/>
            <ac:spMk id="9" creationId="{27DB1CB2-244C-9063-1056-424D0DDB6B68}"/>
          </ac:spMkLst>
        </pc:spChg>
        <pc:spChg chg="mod">
          <ac:chgData name="Emily Ballard" userId="e29cedb5-2aa4-4183-be4d-eb86d91ebcd8" providerId="ADAL" clId="{4D09B4F1-143B-45B1-B4E7-CB871836037B}" dt="2023-10-06T10:42:50.108" v="59" actId="20577"/>
          <ac:spMkLst>
            <pc:docMk/>
            <pc:sldMk cId="123089539" sldId="256"/>
            <ac:spMk id="11" creationId="{0C60C0D7-7B3F-394C-4A3D-E24D1619ADDD}"/>
          </ac:spMkLst>
        </pc:spChg>
        <pc:spChg chg="del">
          <ac:chgData name="Emily Ballard" userId="e29cedb5-2aa4-4183-be4d-eb86d91ebcd8" providerId="ADAL" clId="{4D09B4F1-143B-45B1-B4E7-CB871836037B}" dt="2023-10-06T10:38:51.019" v="18" actId="478"/>
          <ac:spMkLst>
            <pc:docMk/>
            <pc:sldMk cId="123089539" sldId="256"/>
            <ac:spMk id="12" creationId="{D622CFB3-D89A-B061-88F9-C85505EEAB5D}"/>
          </ac:spMkLst>
        </pc:spChg>
        <pc:spChg chg="del">
          <ac:chgData name="Emily Ballard" userId="e29cedb5-2aa4-4183-be4d-eb86d91ebcd8" providerId="ADAL" clId="{4D09B4F1-143B-45B1-B4E7-CB871836037B}" dt="2023-10-06T10:38:37.643" v="10" actId="478"/>
          <ac:spMkLst>
            <pc:docMk/>
            <pc:sldMk cId="123089539" sldId="256"/>
            <ac:spMk id="13" creationId="{A2354802-0CF6-EFC8-599C-2EEE87BD66F9}"/>
          </ac:spMkLst>
        </pc:spChg>
        <pc:spChg chg="del">
          <ac:chgData name="Emily Ballard" userId="e29cedb5-2aa4-4183-be4d-eb86d91ebcd8" providerId="ADAL" clId="{4D09B4F1-143B-45B1-B4E7-CB871836037B}" dt="2023-10-06T10:38:55.251" v="21" actId="478"/>
          <ac:spMkLst>
            <pc:docMk/>
            <pc:sldMk cId="123089539" sldId="256"/>
            <ac:spMk id="16" creationId="{35767274-A018-E894-C3CA-617838F38D5B}"/>
          </ac:spMkLst>
        </pc:spChg>
        <pc:spChg chg="del">
          <ac:chgData name="Emily Ballard" userId="e29cedb5-2aa4-4183-be4d-eb86d91ebcd8" providerId="ADAL" clId="{4D09B4F1-143B-45B1-B4E7-CB871836037B}" dt="2023-10-06T10:38:41.372" v="12" actId="478"/>
          <ac:spMkLst>
            <pc:docMk/>
            <pc:sldMk cId="123089539" sldId="256"/>
            <ac:spMk id="17" creationId="{E4C22BD0-15B3-E15B-19D4-42911BA3AE4A}"/>
          </ac:spMkLst>
        </pc:spChg>
        <pc:spChg chg="del">
          <ac:chgData name="Emily Ballard" userId="e29cedb5-2aa4-4183-be4d-eb86d91ebcd8" providerId="ADAL" clId="{4D09B4F1-143B-45B1-B4E7-CB871836037B}" dt="2023-10-06T10:39:04.376" v="27" actId="478"/>
          <ac:spMkLst>
            <pc:docMk/>
            <pc:sldMk cId="123089539" sldId="256"/>
            <ac:spMk id="19" creationId="{351D92B6-CBBB-C3AF-33AD-0B80184CDB38}"/>
          </ac:spMkLst>
        </pc:spChg>
        <pc:spChg chg="del">
          <ac:chgData name="Emily Ballard" userId="e29cedb5-2aa4-4183-be4d-eb86d91ebcd8" providerId="ADAL" clId="{4D09B4F1-143B-45B1-B4E7-CB871836037B}" dt="2023-10-06T10:39:12.526" v="31" actId="478"/>
          <ac:spMkLst>
            <pc:docMk/>
            <pc:sldMk cId="123089539" sldId="256"/>
            <ac:spMk id="25" creationId="{4FAA9472-6B56-F5F3-EFD8-A2D928B2BE70}"/>
          </ac:spMkLst>
        </pc:spChg>
        <pc:spChg chg="del">
          <ac:chgData name="Emily Ballard" userId="e29cedb5-2aa4-4183-be4d-eb86d91ebcd8" providerId="ADAL" clId="{4D09B4F1-143B-45B1-B4E7-CB871836037B}" dt="2023-10-06T10:38:44.574" v="14" actId="478"/>
          <ac:spMkLst>
            <pc:docMk/>
            <pc:sldMk cId="123089539" sldId="256"/>
            <ac:spMk id="26" creationId="{9FED7B2B-A3B5-C3F4-D655-A2A398A98042}"/>
          </ac:spMkLst>
        </pc:spChg>
        <pc:spChg chg="del">
          <ac:chgData name="Emily Ballard" userId="e29cedb5-2aa4-4183-be4d-eb86d91ebcd8" providerId="ADAL" clId="{4D09B4F1-143B-45B1-B4E7-CB871836037B}" dt="2023-10-06T10:38:45.860" v="15" actId="478"/>
          <ac:spMkLst>
            <pc:docMk/>
            <pc:sldMk cId="123089539" sldId="256"/>
            <ac:spMk id="31" creationId="{9D7EEEB6-5A03-2F33-6175-13ACE07ECC9F}"/>
          </ac:spMkLst>
        </pc:spChg>
        <pc:spChg chg="del mod">
          <ac:chgData name="Emily Ballard" userId="e29cedb5-2aa4-4183-be4d-eb86d91ebcd8" providerId="ADAL" clId="{4D09B4F1-143B-45B1-B4E7-CB871836037B}" dt="2023-10-06T10:38:29.005" v="4" actId="478"/>
          <ac:spMkLst>
            <pc:docMk/>
            <pc:sldMk cId="123089539" sldId="256"/>
            <ac:spMk id="41" creationId="{8E2BE47A-33D0-1C17-7DA1-B199F05DF15E}"/>
          </ac:spMkLst>
        </pc:spChg>
        <pc:spChg chg="del mod">
          <ac:chgData name="Emily Ballard" userId="e29cedb5-2aa4-4183-be4d-eb86d91ebcd8" providerId="ADAL" clId="{4D09B4F1-143B-45B1-B4E7-CB871836037B}" dt="2023-10-06T10:38:49.680" v="17" actId="478"/>
          <ac:spMkLst>
            <pc:docMk/>
            <pc:sldMk cId="123089539" sldId="256"/>
            <ac:spMk id="42" creationId="{651C377D-48DC-A83C-974E-CB8B42158710}"/>
          </ac:spMkLst>
        </pc:spChg>
        <pc:spChg chg="del">
          <ac:chgData name="Emily Ballard" userId="e29cedb5-2aa4-4183-be4d-eb86d91ebcd8" providerId="ADAL" clId="{4D09B4F1-143B-45B1-B4E7-CB871836037B}" dt="2023-10-06T10:39:00.172" v="24" actId="478"/>
          <ac:spMkLst>
            <pc:docMk/>
            <pc:sldMk cId="123089539" sldId="256"/>
            <ac:spMk id="43" creationId="{CBC47239-C144-C369-F14A-981FF88B5E3F}"/>
          </ac:spMkLst>
        </pc:spChg>
        <pc:spChg chg="del">
          <ac:chgData name="Emily Ballard" userId="e29cedb5-2aa4-4183-be4d-eb86d91ebcd8" providerId="ADAL" clId="{4D09B4F1-143B-45B1-B4E7-CB871836037B}" dt="2023-10-06T10:38:40.035" v="11" actId="478"/>
          <ac:spMkLst>
            <pc:docMk/>
            <pc:sldMk cId="123089539" sldId="256"/>
            <ac:spMk id="44" creationId="{34038BD2-0004-EABC-CB4E-E85CCD94A639}"/>
          </ac:spMkLst>
        </pc:spChg>
        <pc:spChg chg="del">
          <ac:chgData name="Emily Ballard" userId="e29cedb5-2aa4-4183-be4d-eb86d91ebcd8" providerId="ADAL" clId="{4D09B4F1-143B-45B1-B4E7-CB871836037B}" dt="2023-10-06T10:39:22.940" v="32" actId="478"/>
          <ac:spMkLst>
            <pc:docMk/>
            <pc:sldMk cId="123089539" sldId="256"/>
            <ac:spMk id="45" creationId="{42E1FC59-2C17-7654-5CE5-2B99BA21653D}"/>
          </ac:spMkLst>
        </pc:spChg>
        <pc:spChg chg="del">
          <ac:chgData name="Emily Ballard" userId="e29cedb5-2aa4-4183-be4d-eb86d91ebcd8" providerId="ADAL" clId="{4D09B4F1-143B-45B1-B4E7-CB871836037B}" dt="2023-10-06T10:39:07.211" v="28" actId="478"/>
          <ac:spMkLst>
            <pc:docMk/>
            <pc:sldMk cId="123089539" sldId="256"/>
            <ac:spMk id="46" creationId="{D9E5B231-3072-938F-40FA-9D7B94FC5C02}"/>
          </ac:spMkLst>
        </pc:spChg>
        <pc:spChg chg="del">
          <ac:chgData name="Emily Ballard" userId="e29cedb5-2aa4-4183-be4d-eb86d91ebcd8" providerId="ADAL" clId="{4D09B4F1-143B-45B1-B4E7-CB871836037B}" dt="2023-10-06T10:39:27.887" v="35" actId="478"/>
          <ac:spMkLst>
            <pc:docMk/>
            <pc:sldMk cId="123089539" sldId="256"/>
            <ac:spMk id="49" creationId="{AE14B8DF-B8BC-9615-FAA3-7D93E02889C3}"/>
          </ac:spMkLst>
        </pc:spChg>
        <pc:spChg chg="del">
          <ac:chgData name="Emily Ballard" userId="e29cedb5-2aa4-4183-be4d-eb86d91ebcd8" providerId="ADAL" clId="{4D09B4F1-143B-45B1-B4E7-CB871836037B}" dt="2023-10-06T10:38:43.087" v="13" actId="478"/>
          <ac:spMkLst>
            <pc:docMk/>
            <pc:sldMk cId="123089539" sldId="256"/>
            <ac:spMk id="51" creationId="{45FC1597-F0EB-B8B2-A0DB-9E572F71EB2E}"/>
          </ac:spMkLst>
        </pc:spChg>
        <pc:graphicFrameChg chg="mod modGraphic">
          <ac:chgData name="Emily Ballard" userId="e29cedb5-2aa4-4183-be4d-eb86d91ebcd8" providerId="ADAL" clId="{4D09B4F1-143B-45B1-B4E7-CB871836037B}" dt="2023-10-06T12:49:28.163" v="266" actId="1076"/>
          <ac:graphicFrameMkLst>
            <pc:docMk/>
            <pc:sldMk cId="123089539" sldId="256"/>
            <ac:graphicFrameMk id="3" creationId="{1E30C7E4-A47F-6274-6374-D9B99C1A82AC}"/>
          </ac:graphicFrameMkLst>
        </pc:graphicFrameChg>
        <pc:graphicFrameChg chg="mod modGraphic">
          <ac:chgData name="Emily Ballard" userId="e29cedb5-2aa4-4183-be4d-eb86d91ebcd8" providerId="ADAL" clId="{4D09B4F1-143B-45B1-B4E7-CB871836037B}" dt="2023-10-06T12:44:26.340" v="191" actId="403"/>
          <ac:graphicFrameMkLst>
            <pc:docMk/>
            <pc:sldMk cId="123089539" sldId="256"/>
            <ac:graphicFrameMk id="4" creationId="{00000000-0000-0000-0000-000000000000}"/>
          </ac:graphicFrameMkLst>
        </pc:graphicFrameChg>
        <pc:graphicFrameChg chg="del">
          <ac:chgData name="Emily Ballard" userId="e29cedb5-2aa4-4183-be4d-eb86d91ebcd8" providerId="ADAL" clId="{4D09B4F1-143B-45B1-B4E7-CB871836037B}" dt="2023-10-06T10:38:24.299" v="2" actId="478"/>
          <ac:graphicFrameMkLst>
            <pc:docMk/>
            <pc:sldMk cId="123089539" sldId="256"/>
            <ac:graphicFrameMk id="6" creationId="{ADBB2103-56A1-1FA3-1EEC-260EA1D24931}"/>
          </ac:graphicFrameMkLst>
        </pc:graphicFrameChg>
        <pc:graphicFrameChg chg="mod modGraphic">
          <ac:chgData name="Emily Ballard" userId="e29cedb5-2aa4-4183-be4d-eb86d91ebcd8" providerId="ADAL" clId="{4D09B4F1-143B-45B1-B4E7-CB871836037B}" dt="2023-10-06T12:47:45.769" v="246" actId="14100"/>
          <ac:graphicFrameMkLst>
            <pc:docMk/>
            <pc:sldMk cId="123089539" sldId="256"/>
            <ac:graphicFrameMk id="14" creationId="{C4E4E158-1D6E-A361-BA3E-7C62E20E2437}"/>
          </ac:graphicFrameMkLst>
        </pc:graphicFrameChg>
        <pc:graphicFrameChg chg="del">
          <ac:chgData name="Emily Ballard" userId="e29cedb5-2aa4-4183-be4d-eb86d91ebcd8" providerId="ADAL" clId="{4D09B4F1-143B-45B1-B4E7-CB871836037B}" dt="2023-10-06T10:47:39.062" v="93" actId="478"/>
          <ac:graphicFrameMkLst>
            <pc:docMk/>
            <pc:sldMk cId="123089539" sldId="256"/>
            <ac:graphicFrameMk id="20" creationId="{C7B6CB6D-FA20-3E65-BD46-2BD76F81E8E4}"/>
          </ac:graphicFrameMkLst>
        </pc:graphicFrameChg>
        <pc:graphicFrameChg chg="mod modGraphic">
          <ac:chgData name="Emily Ballard" userId="e29cedb5-2aa4-4183-be4d-eb86d91ebcd8" providerId="ADAL" clId="{4D09B4F1-143B-45B1-B4E7-CB871836037B}" dt="2023-10-06T12:48:05.759" v="251" actId="14100"/>
          <ac:graphicFrameMkLst>
            <pc:docMk/>
            <pc:sldMk cId="123089539" sldId="256"/>
            <ac:graphicFrameMk id="53" creationId="{BFB39F30-258F-3EE7-998C-6204C6D2D964}"/>
          </ac:graphicFrameMkLst>
        </pc:graphicFrameChg>
        <pc:graphicFrameChg chg="del">
          <ac:chgData name="Emily Ballard" userId="e29cedb5-2aa4-4183-be4d-eb86d91ebcd8" providerId="ADAL" clId="{4D09B4F1-143B-45B1-B4E7-CB871836037B}" dt="2023-10-06T10:47:28.739" v="92" actId="478"/>
          <ac:graphicFrameMkLst>
            <pc:docMk/>
            <pc:sldMk cId="123089539" sldId="256"/>
            <ac:graphicFrameMk id="55" creationId="{092BAAA6-0380-EFB7-0C42-FB73C5E03E1E}"/>
          </ac:graphicFrameMkLst>
        </pc:graphicFrameChg>
        <pc:picChg chg="add mod">
          <ac:chgData name="Emily Ballard" userId="e29cedb5-2aa4-4183-be4d-eb86d91ebcd8" providerId="ADAL" clId="{4D09B4F1-143B-45B1-B4E7-CB871836037B}" dt="2023-10-06T12:49:37.687" v="269" actId="1076"/>
          <ac:picMkLst>
            <pc:docMk/>
            <pc:sldMk cId="123089539" sldId="256"/>
            <ac:picMk id="22" creationId="{099BE884-F5F9-6B09-1997-08F1EA92B47A}"/>
          </ac:picMkLst>
        </pc:picChg>
        <pc:picChg chg="add mod">
          <ac:chgData name="Emily Ballard" userId="e29cedb5-2aa4-4183-be4d-eb86d91ebcd8" providerId="ADAL" clId="{4D09B4F1-143B-45B1-B4E7-CB871836037B}" dt="2023-10-06T12:49:02.188" v="264" actId="1076"/>
          <ac:picMkLst>
            <pc:docMk/>
            <pc:sldMk cId="123089539" sldId="256"/>
            <ac:picMk id="23" creationId="{C3ABFB7A-AD7A-5A38-7025-A21AEA76AB5F}"/>
          </ac:picMkLst>
        </pc:picChg>
        <pc:picChg chg="del">
          <ac:chgData name="Emily Ballard" userId="e29cedb5-2aa4-4183-be4d-eb86d91ebcd8" providerId="ADAL" clId="{4D09B4F1-143B-45B1-B4E7-CB871836037B}" dt="2023-10-06T10:38:30.282" v="5" actId="478"/>
          <ac:picMkLst>
            <pc:docMk/>
            <pc:sldMk cId="123089539" sldId="256"/>
            <ac:picMk id="1026" creationId="{AC159E6C-554E-63A2-C39D-964CE7A8FF88}"/>
          </ac:picMkLst>
        </pc:picChg>
        <pc:picChg chg="add mod">
          <ac:chgData name="Emily Ballard" userId="e29cedb5-2aa4-4183-be4d-eb86d91ebcd8" providerId="ADAL" clId="{4D09B4F1-143B-45B1-B4E7-CB871836037B}" dt="2023-10-06T12:49:32.479" v="267" actId="1076"/>
          <ac:picMkLst>
            <pc:docMk/>
            <pc:sldMk cId="123089539" sldId="256"/>
            <ac:picMk id="1027" creationId="{577949F5-8CFC-B737-DD07-1FC63802B9D0}"/>
          </ac:picMkLst>
        </pc:picChg>
        <pc:picChg chg="del">
          <ac:chgData name="Emily Ballard" userId="e29cedb5-2aa4-4183-be4d-eb86d91ebcd8" providerId="ADAL" clId="{4D09B4F1-143B-45B1-B4E7-CB871836037B}" dt="2023-10-06T10:38:52.909" v="20" actId="478"/>
          <ac:picMkLst>
            <pc:docMk/>
            <pc:sldMk cId="123089539" sldId="256"/>
            <ac:picMk id="1028" creationId="{5D6E59CC-662A-5A76-4FF9-B5C9E1555E9F}"/>
          </ac:picMkLst>
        </pc:picChg>
        <pc:picChg chg="del">
          <ac:chgData name="Emily Ballard" userId="e29cedb5-2aa4-4183-be4d-eb86d91ebcd8" providerId="ADAL" clId="{4D09B4F1-143B-45B1-B4E7-CB871836037B}" dt="2023-10-06T10:38:56.288" v="22" actId="478"/>
          <ac:picMkLst>
            <pc:docMk/>
            <pc:sldMk cId="123089539" sldId="256"/>
            <ac:picMk id="1030" creationId="{4A1956D1-4AA4-5982-0236-833D61A42CCE}"/>
          </ac:picMkLst>
        </pc:picChg>
        <pc:picChg chg="del">
          <ac:chgData name="Emily Ballard" userId="e29cedb5-2aa4-4183-be4d-eb86d91ebcd8" providerId="ADAL" clId="{4D09B4F1-143B-45B1-B4E7-CB871836037B}" dt="2023-10-06T10:39:02.925" v="26" actId="478"/>
          <ac:picMkLst>
            <pc:docMk/>
            <pc:sldMk cId="123089539" sldId="256"/>
            <ac:picMk id="1032" creationId="{34FB1607-0D92-4C0A-21E6-0B064928C713}"/>
          </ac:picMkLst>
        </pc:picChg>
        <pc:picChg chg="del">
          <ac:chgData name="Emily Ballard" userId="e29cedb5-2aa4-4183-be4d-eb86d91ebcd8" providerId="ADAL" clId="{4D09B4F1-143B-45B1-B4E7-CB871836037B}" dt="2023-10-06T10:39:11.210" v="30" actId="478"/>
          <ac:picMkLst>
            <pc:docMk/>
            <pc:sldMk cId="123089539" sldId="256"/>
            <ac:picMk id="1034" creationId="{2728A1A5-4BF2-FF16-DD42-EAE995197795}"/>
          </ac:picMkLst>
        </pc:picChg>
        <pc:picChg chg="del">
          <ac:chgData name="Emily Ballard" userId="e29cedb5-2aa4-4183-be4d-eb86d91ebcd8" providerId="ADAL" clId="{4D09B4F1-143B-45B1-B4E7-CB871836037B}" dt="2023-10-06T10:39:26.250" v="34" actId="478"/>
          <ac:picMkLst>
            <pc:docMk/>
            <pc:sldMk cId="123089539" sldId="256"/>
            <ac:picMk id="1036" creationId="{0694E494-1350-AB22-7E6A-264BE11D570A}"/>
          </ac:picMkLst>
        </pc:picChg>
        <pc:cxnChg chg="del mod">
          <ac:chgData name="Emily Ballard" userId="e29cedb5-2aa4-4183-be4d-eb86d91ebcd8" providerId="ADAL" clId="{4D09B4F1-143B-45B1-B4E7-CB871836037B}" dt="2023-10-06T10:38:31.427" v="6" actId="478"/>
          <ac:cxnSpMkLst>
            <pc:docMk/>
            <pc:sldMk cId="123089539" sldId="256"/>
            <ac:cxnSpMk id="10" creationId="{4BE9DF34-AEC8-0DA2-E827-3B0906BBBE43}"/>
          </ac:cxnSpMkLst>
        </pc:cxnChg>
        <pc:cxnChg chg="del mod">
          <ac:chgData name="Emily Ballard" userId="e29cedb5-2aa4-4183-be4d-eb86d91ebcd8" providerId="ADAL" clId="{4D09B4F1-143B-45B1-B4E7-CB871836037B}" dt="2023-10-06T10:38:52.040" v="19" actId="478"/>
          <ac:cxnSpMkLst>
            <pc:docMk/>
            <pc:sldMk cId="123089539" sldId="256"/>
            <ac:cxnSpMk id="15" creationId="{2BB54F09-69E7-5AE9-1AEA-1D7E1AE8EBCA}"/>
          </ac:cxnSpMkLst>
        </pc:cxnChg>
        <pc:cxnChg chg="del mod">
          <ac:chgData name="Emily Ballard" userId="e29cedb5-2aa4-4183-be4d-eb86d91ebcd8" providerId="ADAL" clId="{4D09B4F1-143B-45B1-B4E7-CB871836037B}" dt="2023-10-06T10:38:57.222" v="23" actId="478"/>
          <ac:cxnSpMkLst>
            <pc:docMk/>
            <pc:sldMk cId="123089539" sldId="256"/>
            <ac:cxnSpMk id="18" creationId="{1263D58C-957C-33EE-EC89-18DADA39BE6C}"/>
          </ac:cxnSpMkLst>
        </pc:cxnChg>
        <pc:cxnChg chg="del">
          <ac:chgData name="Emily Ballard" userId="e29cedb5-2aa4-4183-be4d-eb86d91ebcd8" providerId="ADAL" clId="{4D09B4F1-143B-45B1-B4E7-CB871836037B}" dt="2023-10-06T10:39:01.806" v="25" actId="478"/>
          <ac:cxnSpMkLst>
            <pc:docMk/>
            <pc:sldMk cId="123089539" sldId="256"/>
            <ac:cxnSpMk id="21" creationId="{3535742D-3EB7-4DAD-E0B1-EA0090556AFB}"/>
          </ac:cxnSpMkLst>
        </pc:cxnChg>
        <pc:cxnChg chg="del mod">
          <ac:chgData name="Emily Ballard" userId="e29cedb5-2aa4-4183-be4d-eb86d91ebcd8" providerId="ADAL" clId="{4D09B4F1-143B-45B1-B4E7-CB871836037B}" dt="2023-10-06T10:39:08.390" v="29" actId="478"/>
          <ac:cxnSpMkLst>
            <pc:docMk/>
            <pc:sldMk cId="123089539" sldId="256"/>
            <ac:cxnSpMk id="27" creationId="{8CFD8911-BF66-8AD3-276D-2B3BA6A312DA}"/>
          </ac:cxnSpMkLst>
        </pc:cxnChg>
        <pc:cxnChg chg="del">
          <ac:chgData name="Emily Ballard" userId="e29cedb5-2aa4-4183-be4d-eb86d91ebcd8" providerId="ADAL" clId="{4D09B4F1-143B-45B1-B4E7-CB871836037B}" dt="2023-10-06T10:39:25.075" v="33" actId="478"/>
          <ac:cxnSpMkLst>
            <pc:docMk/>
            <pc:sldMk cId="123089539" sldId="256"/>
            <ac:cxnSpMk id="50" creationId="{1E493A10-1FE0-570F-7F95-F3F572C24012}"/>
          </ac:cxnSpMkLst>
        </pc:cxn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45659" cy="498056"/>
          </a:xfrm>
          <a:prstGeom prst="rect">
            <a:avLst/>
          </a:prstGeom>
        </p:spPr>
        <p:txBody>
          <a:bodyPr vert="horz" lIns="91294" tIns="45647" rIns="91294" bIns="45647" numCol="1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294" tIns="45647" rIns="91294" bIns="45647" numCol="1" rtlCol="0"/>
          <a:lstStyle>
            <a:lvl1pPr algn="r">
              <a:defRPr sz="1200"/>
            </a:lvl1pPr>
          </a:lstStyle>
          <a:p>
            <a:fld id="{74DA69C8-F84C-2947-85D9-F4E475966ECC}" type="datetimeFigureOut">
              <a:rPr lang="en-US" smtClean="0"/>
              <a:t>10/6/2023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79488" y="1241425"/>
            <a:ext cx="4838700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294" tIns="45647" rIns="91294" bIns="45647" numCol="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77195"/>
            <a:ext cx="5438140" cy="3908613"/>
          </a:xfrm>
          <a:prstGeom prst="rect">
            <a:avLst/>
          </a:prstGeom>
        </p:spPr>
        <p:txBody>
          <a:bodyPr vert="horz" lIns="91294" tIns="45647" rIns="91294" bIns="45647" numCol="1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1" y="9428585"/>
            <a:ext cx="2945659" cy="498055"/>
          </a:xfrm>
          <a:prstGeom prst="rect">
            <a:avLst/>
          </a:prstGeom>
        </p:spPr>
        <p:txBody>
          <a:bodyPr vert="horz" lIns="91294" tIns="45647" rIns="91294" bIns="45647" numCol="1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5"/>
            <a:ext cx="2945659" cy="498055"/>
          </a:xfrm>
          <a:prstGeom prst="rect">
            <a:avLst/>
          </a:prstGeom>
        </p:spPr>
        <p:txBody>
          <a:bodyPr vert="horz" lIns="91294" tIns="45647" rIns="91294" bIns="45647" numCol="1" rtlCol="0" anchor="b"/>
          <a:lstStyle>
            <a:lvl1pPr algn="r">
              <a:defRPr sz="1200"/>
            </a:lvl1pPr>
          </a:lstStyle>
          <a:p>
            <a:fld id="{90C8F01E-995B-8848-96E4-13733EB6AA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68436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numCol="1"/>
          <a:lstStyle/>
          <a:p>
            <a:fld id="{9C5789CE-836E-B042-843F-5605E41F5001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72839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numCol="1"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 numCol="1"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10/6/2023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10/6/2023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numCol="1"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 numCol="1"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10/6/2023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10/6/2023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 numCol="1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10/6/2023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10/6/2023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10/6/2023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 numCol="1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10/6/2023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numCol="1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Drag picture to placeholder or click icon to add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10/6/2023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10/6/2023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 numCol="1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10/6/2023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numCol="1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numCol="1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7089A-8636-F64C-9D23-B4C3EC8D4BA5}" type="datetimeFigureOut">
              <a:rPr lang="en-US" smtClean="0"/>
              <a:t>10/6/2023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27629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jpe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7514" y="65580"/>
            <a:ext cx="7993634" cy="273090"/>
          </a:xfrm>
        </p:spPr>
        <p:txBody>
          <a:bodyPr numCol="1">
            <a:noAutofit/>
          </a:bodyPr>
          <a:lstStyle/>
          <a:p>
            <a:r>
              <a:rPr lang="en-US" sz="1600" b="1" dirty="0"/>
              <a:t>|	</a:t>
            </a:r>
            <a:r>
              <a:rPr lang="en-US" sz="1400" b="1" dirty="0">
                <a:latin typeface="Sassoon Infant Rg" pitchFamily="50" charset="0"/>
                <a:ea typeface="Sassoon Infant Rg" pitchFamily="50" charset="0"/>
              </a:rPr>
              <a:t>Year 1 Knowledge Organiser – Unit 2 History</a:t>
            </a:r>
            <a:r>
              <a:rPr lang="en-US" sz="1600" b="1" dirty="0"/>
              <a:t>	| 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53378899"/>
              </p:ext>
            </p:extLst>
          </p:nvPr>
        </p:nvGraphicFramePr>
        <p:xfrm>
          <a:off x="100081" y="753255"/>
          <a:ext cx="2438331" cy="1788507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243833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66139">
                <a:tc>
                  <a:txBody>
                    <a:bodyPr/>
                    <a:lstStyle/>
                    <a:p>
                      <a:r>
                        <a:rPr lang="en-GB" sz="1600" b="1" u="sng" kern="1200" dirty="0">
                          <a:solidFill>
                            <a:schemeClr val="lt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KQ1: What has changed about my school in living memory?</a:t>
                      </a:r>
                      <a:endParaRPr lang="en-GB" sz="1600" b="1" kern="1200" dirty="0">
                        <a:solidFill>
                          <a:schemeClr val="lt1"/>
                        </a:solidFill>
                        <a:effectLst/>
                        <a:latin typeface="Sassoon Infant Rg" pitchFamily="50" charset="0"/>
                        <a:ea typeface="Sassoon Infant Rg" pitchFamily="50" charset="0"/>
                        <a:cs typeface="+mn-cs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982691">
                <a:tc>
                  <a:txBody>
                    <a:bodyPr/>
                    <a:lstStyle/>
                    <a:p>
                      <a:pPr lvl="0"/>
                      <a:r>
                        <a:rPr lang="en-GB" sz="1800" kern="1200" dirty="0">
                          <a:solidFill>
                            <a:schemeClr val="dk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The school building has changed.</a:t>
                      </a:r>
                      <a:endParaRPr lang="en-GB" sz="1000" b="0" i="0" kern="1200" dirty="0">
                        <a:solidFill>
                          <a:schemeClr val="dk1"/>
                        </a:solidFill>
                        <a:effectLst/>
                        <a:latin typeface="Sassoon Infant Rg" pitchFamily="50" charset="0"/>
                        <a:ea typeface="Sassoon Infant Rg" pitchFamily="50" charset="0"/>
                        <a:cs typeface="+mn-cs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cxnSp>
        <p:nvCxnSpPr>
          <p:cNvPr id="5" name="Straight Connector 4"/>
          <p:cNvCxnSpPr/>
          <p:nvPr/>
        </p:nvCxnSpPr>
        <p:spPr>
          <a:xfrm>
            <a:off x="0" y="290891"/>
            <a:ext cx="99060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>
            <a:extLst>
              <a:ext uri="{FF2B5EF4-FFF2-40B4-BE49-F238E27FC236}">
                <a16:creationId xmlns:a16="http://schemas.microsoft.com/office/drawing/2014/main" id="{0C60C0D7-7B3F-394C-4A3D-E24D1619ADDD}"/>
              </a:ext>
            </a:extLst>
          </p:cNvPr>
          <p:cNvSpPr txBox="1"/>
          <p:nvPr/>
        </p:nvSpPr>
        <p:spPr>
          <a:xfrm>
            <a:off x="427053" y="320759"/>
            <a:ext cx="9807393" cy="3492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1600" b="1" u="sng" dirty="0">
                <a:effectLst/>
                <a:latin typeface="Sassoon Infant Rg" pitchFamily="50" charset="0"/>
                <a:ea typeface="Sassoon Infant Rg" pitchFamily="50" charset="0"/>
                <a:cs typeface="Arial" panose="020B0604020202020204" pitchFamily="34" charset="0"/>
              </a:rPr>
              <a:t>Me and my school</a:t>
            </a:r>
          </a:p>
        </p:txBody>
      </p:sp>
      <p:graphicFrame>
        <p:nvGraphicFramePr>
          <p:cNvPr id="14" name="Table 13">
            <a:extLst>
              <a:ext uri="{FF2B5EF4-FFF2-40B4-BE49-F238E27FC236}">
                <a16:creationId xmlns:a16="http://schemas.microsoft.com/office/drawing/2014/main" id="{C4E4E158-1D6E-A361-BA3E-7C62E20E243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71133005"/>
              </p:ext>
            </p:extLst>
          </p:nvPr>
        </p:nvGraphicFramePr>
        <p:xfrm>
          <a:off x="2835134" y="753254"/>
          <a:ext cx="4532456" cy="2708912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4532456">
                  <a:extLst>
                    <a:ext uri="{9D8B030D-6E8A-4147-A177-3AD203B41FA5}">
                      <a16:colId xmlns:a16="http://schemas.microsoft.com/office/drawing/2014/main" val="534861689"/>
                    </a:ext>
                  </a:extLst>
                </a:gridCol>
              </a:tblGrid>
              <a:tr h="71133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b="1" u="sng" kern="1200" dirty="0">
                          <a:solidFill>
                            <a:schemeClr val="lt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KQ2: Has there always been a school where it is now?</a:t>
                      </a:r>
                      <a:endParaRPr lang="en-GB" sz="1600" b="1" kern="1200" dirty="0">
                        <a:solidFill>
                          <a:schemeClr val="lt1"/>
                        </a:solidFill>
                        <a:effectLst/>
                        <a:latin typeface="Sassoon Infant Rg" pitchFamily="50" charset="0"/>
                        <a:ea typeface="Sassoon Infant Rg" pitchFamily="50" charset="0"/>
                        <a:cs typeface="+mn-cs"/>
                      </a:endParaRPr>
                    </a:p>
                    <a:p>
                      <a:endParaRPr lang="en-GB" sz="1200" b="1" u="sng" kern="1200" dirty="0">
                        <a:solidFill>
                          <a:schemeClr val="lt1"/>
                        </a:solidFill>
                        <a:effectLst/>
                        <a:latin typeface="Sassoon Infant Rg" pitchFamily="50" charset="0"/>
                        <a:ea typeface="Sassoon Infant Rg" pitchFamily="50" charset="0"/>
                        <a:cs typeface="+mn-cs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786149138"/>
                  </a:ext>
                </a:extLst>
              </a:tr>
              <a:tr h="1875660">
                <a:tc>
                  <a:txBody>
                    <a:bodyPr/>
                    <a:lstStyle/>
                    <a:p>
                      <a:r>
                        <a:rPr lang="en-GB" sz="1600" kern="1200" dirty="0">
                          <a:solidFill>
                            <a:schemeClr val="dk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The school was built on the site of a </a:t>
                      </a:r>
                      <a:r>
                        <a:rPr lang="en-GB" sz="1600" b="1" u="sng" kern="1200" dirty="0">
                          <a:solidFill>
                            <a:schemeClr val="dk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tomato farm which was operated by the </a:t>
                      </a:r>
                      <a:r>
                        <a:rPr lang="en-GB" sz="1600" b="1" u="sng" kern="1200" dirty="0" err="1">
                          <a:solidFill>
                            <a:schemeClr val="dk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Shoults</a:t>
                      </a:r>
                      <a:r>
                        <a:rPr lang="en-GB" sz="1600" b="1" u="sng" kern="1200" dirty="0">
                          <a:solidFill>
                            <a:schemeClr val="dk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 family</a:t>
                      </a:r>
                      <a:r>
                        <a:rPr lang="en-GB" sz="1600" kern="1200" dirty="0">
                          <a:solidFill>
                            <a:schemeClr val="dk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 during the first half of the twentieth century, supplying tomatoes locally and to the war effort in the 1940s.  </a:t>
                      </a:r>
                    </a:p>
                    <a:p>
                      <a:r>
                        <a:rPr lang="en-GB" sz="1600" kern="1200" dirty="0">
                          <a:solidFill>
                            <a:schemeClr val="dk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 </a:t>
                      </a:r>
                    </a:p>
                    <a:p>
                      <a:r>
                        <a:rPr lang="en-GB" sz="1600" kern="1200" dirty="0">
                          <a:solidFill>
                            <a:schemeClr val="dk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The farm was renowned for its “Blaby Special” tomatoes.</a:t>
                      </a:r>
                    </a:p>
                    <a:p>
                      <a:pPr lvl="0"/>
                      <a:endParaRPr lang="en-GB" sz="1200" kern="1200" dirty="0">
                        <a:solidFill>
                          <a:schemeClr val="dk1"/>
                        </a:solidFill>
                        <a:effectLst/>
                        <a:latin typeface="Sassoon Infant Rg" pitchFamily="50" charset="0"/>
                        <a:ea typeface="Sassoon Infant Rg" pitchFamily="50" charset="0"/>
                        <a:cs typeface="+mn-cs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4039810015"/>
                  </a:ext>
                </a:extLst>
              </a:tr>
            </a:tbl>
          </a:graphicData>
        </a:graphic>
      </p:graphicFrame>
      <p:graphicFrame>
        <p:nvGraphicFramePr>
          <p:cNvPr id="53" name="Table 52">
            <a:extLst>
              <a:ext uri="{FF2B5EF4-FFF2-40B4-BE49-F238E27FC236}">
                <a16:creationId xmlns:a16="http://schemas.microsoft.com/office/drawing/2014/main" id="{BFB39F30-258F-3EE7-998C-6204C6D2D96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13776352"/>
              </p:ext>
            </p:extLst>
          </p:nvPr>
        </p:nvGraphicFramePr>
        <p:xfrm>
          <a:off x="100080" y="2630230"/>
          <a:ext cx="2438331" cy="4050032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2438331">
                  <a:extLst>
                    <a:ext uri="{9D8B030D-6E8A-4147-A177-3AD203B41FA5}">
                      <a16:colId xmlns:a16="http://schemas.microsoft.com/office/drawing/2014/main" val="534861689"/>
                    </a:ext>
                  </a:extLst>
                </a:gridCol>
              </a:tblGrid>
              <a:tr h="1042715">
                <a:tc>
                  <a:txBody>
                    <a:bodyPr/>
                    <a:lstStyle/>
                    <a:p>
                      <a:r>
                        <a:rPr lang="en-GB" sz="1600" b="1" u="sng" kern="1200" dirty="0">
                          <a:solidFill>
                            <a:schemeClr val="lt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KQ3: Which other buildings in the villages have been used to teach children?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786149138"/>
                  </a:ext>
                </a:extLst>
              </a:tr>
              <a:tr h="2980535">
                <a:tc>
                  <a:txBody>
                    <a:bodyPr/>
                    <a:lstStyle/>
                    <a:p>
                      <a:r>
                        <a:rPr lang="en-GB" sz="1600" kern="1200" dirty="0">
                          <a:solidFill>
                            <a:schemeClr val="dk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The first school was founded by Rev. Edward Stokes between 1711 and 1724. </a:t>
                      </a:r>
                      <a:r>
                        <a:rPr lang="en-US" sz="1600" kern="1200" dirty="0">
                          <a:solidFill>
                            <a:schemeClr val="dk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The </a:t>
                      </a:r>
                      <a:r>
                        <a:rPr lang="en-US" sz="1600" b="1" kern="1200" dirty="0">
                          <a:solidFill>
                            <a:schemeClr val="dk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CE bit</a:t>
                      </a:r>
                      <a:r>
                        <a:rPr lang="en-US" sz="1600" kern="1200" dirty="0">
                          <a:solidFill>
                            <a:schemeClr val="dk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 of our name </a:t>
                      </a:r>
                      <a:endParaRPr lang="en-GB" sz="1600" kern="1200" dirty="0">
                        <a:solidFill>
                          <a:schemeClr val="dk1"/>
                        </a:solidFill>
                        <a:effectLst/>
                        <a:latin typeface="Sassoon Infant Rg" pitchFamily="50" charset="0"/>
                        <a:ea typeface="Sassoon Infant Rg" pitchFamily="50" charset="0"/>
                        <a:cs typeface="+mn-cs"/>
                      </a:endParaRPr>
                    </a:p>
                    <a:p>
                      <a:r>
                        <a:rPr lang="en-US" sz="1600" kern="1200" dirty="0">
                          <a:solidFill>
                            <a:schemeClr val="dk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stands for </a:t>
                      </a:r>
                      <a:r>
                        <a:rPr lang="en-US" sz="1600" b="1" kern="1200" dirty="0">
                          <a:solidFill>
                            <a:schemeClr val="dk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Church of England.</a:t>
                      </a:r>
                      <a:r>
                        <a:rPr lang="en-US" sz="1600" kern="1200" dirty="0">
                          <a:solidFill>
                            <a:schemeClr val="dk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 </a:t>
                      </a:r>
                      <a:endParaRPr lang="en-GB" sz="1600" kern="1200" dirty="0">
                        <a:solidFill>
                          <a:schemeClr val="dk1"/>
                        </a:solidFill>
                        <a:effectLst/>
                        <a:latin typeface="Sassoon Infant Rg" pitchFamily="50" charset="0"/>
                        <a:ea typeface="Sassoon Infant Rg" pitchFamily="50" charset="0"/>
                        <a:cs typeface="+mn-cs"/>
                      </a:endParaRPr>
                    </a:p>
                    <a:p>
                      <a:r>
                        <a:rPr lang="en-US" sz="1600" kern="1200" dirty="0">
                          <a:solidFill>
                            <a:schemeClr val="dk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 </a:t>
                      </a:r>
                      <a:endParaRPr lang="en-GB" sz="1600" kern="1200" dirty="0">
                        <a:solidFill>
                          <a:schemeClr val="dk1"/>
                        </a:solidFill>
                        <a:effectLst/>
                        <a:latin typeface="Sassoon Infant Rg" pitchFamily="50" charset="0"/>
                        <a:ea typeface="Sassoon Infant Rg" pitchFamily="50" charset="0"/>
                        <a:cs typeface="+mn-cs"/>
                      </a:endParaRPr>
                    </a:p>
                    <a:p>
                      <a:r>
                        <a:rPr lang="en-US" sz="1600" kern="1200" dirty="0">
                          <a:solidFill>
                            <a:schemeClr val="dk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We are part of the Church and we visit the church and the vicar comes to do collective worship in school.</a:t>
                      </a:r>
                      <a:endParaRPr lang="en-GB" sz="1600" kern="1200" dirty="0">
                        <a:solidFill>
                          <a:schemeClr val="dk1"/>
                        </a:solidFill>
                        <a:effectLst/>
                        <a:latin typeface="Sassoon Infant Rg" pitchFamily="50" charset="0"/>
                        <a:ea typeface="Sassoon Infant Rg" pitchFamily="50" charset="0"/>
                        <a:cs typeface="+mn-cs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4039810015"/>
                  </a:ext>
                </a:extLst>
              </a:tr>
            </a:tbl>
          </a:graphicData>
        </a:graphic>
      </p:graphicFrame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1E30C7E4-A47F-6274-6374-D9B99C1A82A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10847678"/>
              </p:ext>
            </p:extLst>
          </p:nvPr>
        </p:nvGraphicFramePr>
        <p:xfrm>
          <a:off x="2835134" y="4073941"/>
          <a:ext cx="3434086" cy="2030805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3434086">
                  <a:extLst>
                    <a:ext uri="{9D8B030D-6E8A-4147-A177-3AD203B41FA5}">
                      <a16:colId xmlns:a16="http://schemas.microsoft.com/office/drawing/2014/main" val="534861689"/>
                    </a:ext>
                  </a:extLst>
                </a:gridCol>
              </a:tblGrid>
              <a:tr h="499019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b="1" u="sng" kern="1200" dirty="0">
                          <a:solidFill>
                            <a:schemeClr val="lt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KQ4: How has the church been linked with the school over time?</a:t>
                      </a:r>
                      <a:endParaRPr lang="en-GB" sz="1600" b="1" kern="1200" dirty="0">
                        <a:solidFill>
                          <a:schemeClr val="lt1"/>
                        </a:solidFill>
                        <a:effectLst/>
                        <a:latin typeface="Sassoon Infant Rg" pitchFamily="50" charset="0"/>
                        <a:ea typeface="Sassoon Infant Rg" pitchFamily="50" charset="0"/>
                        <a:cs typeface="+mn-cs"/>
                      </a:endParaRPr>
                    </a:p>
                    <a:p>
                      <a:endParaRPr lang="en-GB" sz="1600" b="1" u="sng" kern="1200" dirty="0">
                        <a:solidFill>
                          <a:schemeClr val="lt1"/>
                        </a:solidFill>
                        <a:effectLst/>
                        <a:latin typeface="Sassoon Infant Rg" pitchFamily="50" charset="0"/>
                        <a:ea typeface="Sassoon Infant Rg" pitchFamily="50" charset="0"/>
                        <a:cs typeface="+mn-cs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786149138"/>
                  </a:ext>
                </a:extLst>
              </a:tr>
              <a:tr h="1224989">
                <a:tc>
                  <a:txBody>
                    <a:bodyPr/>
                    <a:lstStyle/>
                    <a:p>
                      <a:pPr lvl="0"/>
                      <a:r>
                        <a:rPr lang="en-GB" sz="1600" kern="1200" dirty="0">
                          <a:solidFill>
                            <a:schemeClr val="dk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Blaby Stokes is a church school and know some of the historical links the school has with the church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4039810015"/>
                  </a:ext>
                </a:extLst>
              </a:tr>
            </a:tbl>
          </a:graphicData>
        </a:graphic>
      </p:graphicFrame>
      <p:pic>
        <p:nvPicPr>
          <p:cNvPr id="22" name="Picture 1" descr="A group of tomatoes&#10;&#10;Description automatically generated with low confidence">
            <a:extLst>
              <a:ext uri="{FF2B5EF4-FFF2-40B4-BE49-F238E27FC236}">
                <a16:creationId xmlns:a16="http://schemas.microsoft.com/office/drawing/2014/main" id="{099BE884-F5F9-6B09-1997-08F1EA92B47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46718" y="1042206"/>
            <a:ext cx="1854899" cy="18843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13" descr="A picture containing tree, outdoor, plant, stone&#10;&#10;Description automatically generated">
            <a:extLst>
              <a:ext uri="{FF2B5EF4-FFF2-40B4-BE49-F238E27FC236}">
                <a16:creationId xmlns:a16="http://schemas.microsoft.com/office/drawing/2014/main" id="{577949F5-8CFC-B737-DD07-1FC63802B9D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19016" y="3775312"/>
            <a:ext cx="1483596" cy="11843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" name="Picture 5" descr="A red car parked on a road&#10;&#10;Description automatically generated with low confidence">
            <a:extLst>
              <a:ext uri="{FF2B5EF4-FFF2-40B4-BE49-F238E27FC236}">
                <a16:creationId xmlns:a16="http://schemas.microsoft.com/office/drawing/2014/main" id="{C3ABFB7A-AD7A-5A38-7025-A21AEA76AB5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36288" y="5338825"/>
            <a:ext cx="3219450" cy="1341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308953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B38A8CE041D084408CE9E07521D30228" ma:contentTypeVersion="15" ma:contentTypeDescription="Create a new document." ma:contentTypeScope="" ma:versionID="5d278dcc75e9fad58b7f1e9667068bc9">
  <xsd:schema xmlns:xsd="http://www.w3.org/2001/XMLSchema" xmlns:xs="http://www.w3.org/2001/XMLSchema" xmlns:p="http://schemas.microsoft.com/office/2006/metadata/properties" xmlns:ns2="c7b139f2-2bea-443c-a312-cfb4d6494f62" xmlns:ns3="f49ca046-d2e9-4e39-92cd-a5365d2ef08b" targetNamespace="http://schemas.microsoft.com/office/2006/metadata/properties" ma:root="true" ma:fieldsID="7bc13bbde5c56bf77bb7682043c97838" ns2:_="" ns3:_="">
    <xsd:import namespace="c7b139f2-2bea-443c-a312-cfb4d6494f62"/>
    <xsd:import namespace="f49ca046-d2e9-4e39-92cd-a5365d2ef08b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3:TaxCatchAll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7b139f2-2bea-443c-a312-cfb4d6494f62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7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21" nillable="true" ma:taxonomy="true" ma:internalName="lcf76f155ced4ddcb4097134ff3c332f" ma:taxonomyFieldName="MediaServiceImageTags" ma:displayName="Image Tags" ma:readOnly="false" ma:fieldId="{5cf76f15-5ced-4ddc-b409-7134ff3c332f}" ma:taxonomyMulti="true" ma:sspId="5f9523c8-c79a-43c7-85cc-736f6b796905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49ca046-d2e9-4e39-92cd-a5365d2ef08b" elementFormDefault="qualified">
    <xsd:import namespace="http://schemas.microsoft.com/office/2006/documentManagement/types"/>
    <xsd:import namespace="http://schemas.microsoft.com/office/infopath/2007/PartnerControls"/>
    <xsd:element name="SharedWithUsers" ma:index="1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2" nillable="true" ma:displayName="Taxonomy Catch All Column" ma:hidden="true" ma:list="{69511247-15f5-4207-aa86-094151826dc5}" ma:internalName="TaxCatchAll" ma:showField="CatchAllData" ma:web="f49ca046-d2e9-4e39-92cd-a5365d2ef08b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c7b139f2-2bea-443c-a312-cfb4d6494f62">
      <Terms xmlns="http://schemas.microsoft.com/office/infopath/2007/PartnerControls"/>
    </lcf76f155ced4ddcb4097134ff3c332f>
    <TaxCatchAll xmlns="f49ca046-d2e9-4e39-92cd-a5365d2ef08b" xsi:nil="true"/>
  </documentManagement>
</p:properties>
</file>

<file path=customXml/itemProps1.xml><?xml version="1.0" encoding="utf-8"?>
<ds:datastoreItem xmlns:ds="http://schemas.openxmlformats.org/officeDocument/2006/customXml" ds:itemID="{537DFBC5-8630-44B3-9C8D-63ADE01103CA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C8DF1AEF-12FC-40F7-9C9D-65232C59981D}">
  <ds:schemaRefs>
    <ds:schemaRef ds:uri="c7b139f2-2bea-443c-a312-cfb4d6494f62"/>
    <ds:schemaRef ds:uri="f49ca046-d2e9-4e39-92cd-a5365d2ef08b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3.xml><?xml version="1.0" encoding="utf-8"?>
<ds:datastoreItem xmlns:ds="http://schemas.openxmlformats.org/officeDocument/2006/customXml" ds:itemID="{698CBDAB-9AB0-4311-94DF-3227207C48C2}">
  <ds:schemaRefs>
    <ds:schemaRef ds:uri="http://purl.org/dc/elements/1.1/"/>
    <ds:schemaRef ds:uri="http://schemas.microsoft.com/office/2006/documentManagement/types"/>
    <ds:schemaRef ds:uri="http://purl.org/dc/dcmitype/"/>
    <ds:schemaRef ds:uri="http://www.w3.org/XML/1998/namespace"/>
    <ds:schemaRef ds:uri="http://purl.org/dc/terms/"/>
    <ds:schemaRef ds:uri="c7b139f2-2bea-443c-a312-cfb4d6494f62"/>
    <ds:schemaRef ds:uri="http://schemas.microsoft.com/office/infopath/2007/PartnerControls"/>
    <ds:schemaRef ds:uri="http://schemas.openxmlformats.org/package/2006/metadata/core-properties"/>
    <ds:schemaRef ds:uri="f49ca046-d2e9-4e39-92cd-a5365d2ef08b"/>
    <ds:schemaRef ds:uri="http://schemas.microsoft.com/office/2006/metadata/propertie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1732</TotalTime>
  <Words>198</Words>
  <Application>Microsoft Office PowerPoint</Application>
  <PresentationFormat>A4 Paper (210x297 mm)</PresentationFormat>
  <Paragraphs>16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Sassoon Infant Rg</vt:lpstr>
      <vt:lpstr>Office Theme</vt:lpstr>
      <vt:lpstr>| Year 1 Knowledge Organiser – Unit 2 History |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Jill Murphy | Year One | Autumn 2</dc:title>
  <dc:creator>Jon Brunskill</dc:creator>
  <cp:lastModifiedBy>Emily Ballard</cp:lastModifiedBy>
  <cp:revision>8</cp:revision>
  <cp:lastPrinted>2019-08-14T10:11:35Z</cp:lastPrinted>
  <dcterms:created xsi:type="dcterms:W3CDTF">2017-10-15T20:56:30Z</dcterms:created>
  <dcterms:modified xsi:type="dcterms:W3CDTF">2023-10-06T12:49:41Z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0x01010040C3A1C1FB89EF4596444D387B65D7A8</vt:lpwstr>
  </property>
  <property fmtid="{D5CDD505-2E9C-101B-9397-08002B2CF9AE}" pid="3" name="Order">
    <vt:r8>21900</vt:r8>
  </property>
  <property fmtid="{D5CDD505-2E9C-101B-9397-08002B2CF9AE}" pid="4" name="ComplianceAssetId">
    <vt:lpwstr/>
  </property>
  <property fmtid="{D5CDD505-2E9C-101B-9397-08002B2CF9AE}" pid="5" name="TemplateUrl">
    <vt:lpwstr/>
  </property>
  <property fmtid="{D5CDD505-2E9C-101B-9397-08002B2CF9AE}" pid="6" name="xd_Signature">
    <vt:bool>false</vt:bool>
  </property>
  <property fmtid="{D5CDD505-2E9C-101B-9397-08002B2CF9AE}" pid="7" name="xd_ProgID">
    <vt:lpwstr/>
  </property>
</Properties>
</file>