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4E664F-8A59-477D-B129-89FB402549DA}" v="33" dt="2023-07-14T14:16:01.3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62" autoAdjust="0"/>
    <p:restoredTop sz="94660"/>
  </p:normalViewPr>
  <p:slideViewPr>
    <p:cSldViewPr snapToGrid="0">
      <p:cViewPr varScale="1">
        <p:scale>
          <a:sx n="63" d="100"/>
          <a:sy n="63" d="100"/>
        </p:scale>
        <p:origin x="1734" y="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Ballard" userId="e29cedb5-2aa4-4183-be4d-eb86d91ebcd8" providerId="ADAL" clId="{464E664F-8A59-477D-B129-89FB402549DA}"/>
    <pc:docChg chg="custSel modSld">
      <pc:chgData name="Emily Ballard" userId="e29cedb5-2aa4-4183-be4d-eb86d91ebcd8" providerId="ADAL" clId="{464E664F-8A59-477D-B129-89FB402549DA}" dt="2023-07-14T14:25:22.499" v="177" actId="478"/>
      <pc:docMkLst>
        <pc:docMk/>
      </pc:docMkLst>
      <pc:sldChg chg="addSp delSp modSp mod">
        <pc:chgData name="Emily Ballard" userId="e29cedb5-2aa4-4183-be4d-eb86d91ebcd8" providerId="ADAL" clId="{464E664F-8A59-477D-B129-89FB402549DA}" dt="2023-07-14T14:25:22.499" v="177" actId="478"/>
        <pc:sldMkLst>
          <pc:docMk/>
          <pc:sldMk cId="123089539" sldId="256"/>
        </pc:sldMkLst>
        <pc:spChg chg="mod">
          <ac:chgData name="Emily Ballard" userId="e29cedb5-2aa4-4183-be4d-eb86d91ebcd8" providerId="ADAL" clId="{464E664F-8A59-477D-B129-89FB402549DA}" dt="2023-07-14T14:04:01.414" v="4" actId="6549"/>
          <ac:spMkLst>
            <pc:docMk/>
            <pc:sldMk cId="123089539" sldId="256"/>
            <ac:spMk id="11" creationId="{0C60C0D7-7B3F-394C-4A3D-E24D1619ADDD}"/>
          </ac:spMkLst>
        </pc:spChg>
        <pc:graphicFrameChg chg="add mod modGraphic">
          <ac:chgData name="Emily Ballard" userId="e29cedb5-2aa4-4183-be4d-eb86d91ebcd8" providerId="ADAL" clId="{464E664F-8A59-477D-B129-89FB402549DA}" dt="2023-07-14T14:16:03.836" v="173" actId="20577"/>
          <ac:graphicFrameMkLst>
            <pc:docMk/>
            <pc:sldMk cId="123089539" sldId="256"/>
            <ac:graphicFrameMk id="3" creationId="{9B3E8A9F-E2EA-1A3E-4A60-7CD9204A5B1C}"/>
          </ac:graphicFrameMkLst>
        </pc:graphicFrameChg>
        <pc:graphicFrameChg chg="mod modGraphic">
          <ac:chgData name="Emily Ballard" userId="e29cedb5-2aa4-4183-be4d-eb86d91ebcd8" providerId="ADAL" clId="{464E664F-8A59-477D-B129-89FB402549DA}" dt="2023-07-14T14:14:55.703" v="155" actId="2711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Emily Ballard" userId="e29cedb5-2aa4-4183-be4d-eb86d91ebcd8" providerId="ADAL" clId="{464E664F-8A59-477D-B129-89FB402549DA}" dt="2023-07-14T14:15:00.425" v="156" actId="2711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mod modGraphic">
          <ac:chgData name="Emily Ballard" userId="e29cedb5-2aa4-4183-be4d-eb86d91ebcd8" providerId="ADAL" clId="{464E664F-8A59-477D-B129-89FB402549DA}" dt="2023-07-14T14:15:14.425" v="159" actId="14100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mod modGraphic">
          <ac:chgData name="Emily Ballard" userId="e29cedb5-2aa4-4183-be4d-eb86d91ebcd8" providerId="ADAL" clId="{464E664F-8A59-477D-B129-89FB402549DA}" dt="2023-07-14T14:15:42.103" v="166" actId="20577"/>
          <ac:graphicFrameMkLst>
            <pc:docMk/>
            <pc:sldMk cId="123089539" sldId="256"/>
            <ac:graphicFrameMk id="54" creationId="{13B204C3-B9BE-5B11-CA42-8D8A864E1546}"/>
          </ac:graphicFrameMkLst>
        </pc:graphicFrameChg>
        <pc:picChg chg="add del mod">
          <ac:chgData name="Emily Ballard" userId="e29cedb5-2aa4-4183-be4d-eb86d91ebcd8" providerId="ADAL" clId="{464E664F-8A59-477D-B129-89FB402549DA}" dt="2023-07-14T14:25:22.499" v="177" actId="478"/>
          <ac:picMkLst>
            <pc:docMk/>
            <pc:sldMk cId="123089539" sldId="256"/>
            <ac:picMk id="6" creationId="{E237A252-8724-7071-2667-FC43D6F50211}"/>
          </ac:picMkLst>
        </pc:picChg>
        <pc:picChg chg="add mod">
          <ac:chgData name="Emily Ballard" userId="e29cedb5-2aa4-4183-be4d-eb86d91ebcd8" providerId="ADAL" clId="{464E664F-8A59-477D-B129-89FB402549DA}" dt="2023-07-14T14:25:19.467" v="176" actId="1076"/>
          <ac:picMkLst>
            <pc:docMk/>
            <pc:sldMk cId="123089539" sldId="256"/>
            <ac:picMk id="8" creationId="{717B81B0-A757-CB90-D0A5-5A06678167C6}"/>
          </ac:picMkLst>
        </pc:picChg>
        <pc:picChg chg="add mod">
          <ac:chgData name="Emily Ballard" userId="e29cedb5-2aa4-4183-be4d-eb86d91ebcd8" providerId="ADAL" clId="{464E664F-8A59-477D-B129-89FB402549DA}" dt="2023-07-14T14:25:13.017" v="175" actId="1076"/>
          <ac:picMkLst>
            <pc:docMk/>
            <pc:sldMk cId="123089539" sldId="256"/>
            <ac:picMk id="9" creationId="{A3F7024E-6071-5B90-0BAD-A438A7AF4D05}"/>
          </ac:picMkLst>
        </pc:picChg>
        <pc:picChg chg="add mod">
          <ac:chgData name="Emily Ballard" userId="e29cedb5-2aa4-4183-be4d-eb86d91ebcd8" providerId="ADAL" clId="{464E664F-8A59-477D-B129-89FB402549DA}" dt="2023-07-14T14:12:36.246" v="134" actId="1076"/>
          <ac:picMkLst>
            <pc:docMk/>
            <pc:sldMk cId="123089539" sldId="256"/>
            <ac:picMk id="10" creationId="{B8992C0A-0F33-10FA-E66E-CD70BC17F0F8}"/>
          </ac:picMkLst>
        </pc:picChg>
        <pc:picChg chg="add mod">
          <ac:chgData name="Emily Ballard" userId="e29cedb5-2aa4-4183-be4d-eb86d91ebcd8" providerId="ADAL" clId="{464E664F-8A59-477D-B129-89FB402549DA}" dt="2023-07-14T14:14:31.008" v="149" actId="1076"/>
          <ac:picMkLst>
            <pc:docMk/>
            <pc:sldMk cId="123089539" sldId="256"/>
            <ac:picMk id="13" creationId="{8D88C197-F896-BA88-3EBE-9D74A22D454E}"/>
          </ac:picMkLst>
        </pc:picChg>
        <pc:picChg chg="add mod">
          <ac:chgData name="Emily Ballard" userId="e29cedb5-2aa4-4183-be4d-eb86d91ebcd8" providerId="ADAL" clId="{464E664F-8A59-477D-B129-89FB402549DA}" dt="2023-07-14T14:12:42.703" v="137" actId="1076"/>
          <ac:picMkLst>
            <pc:docMk/>
            <pc:sldMk cId="123089539" sldId="256"/>
            <ac:picMk id="15" creationId="{01925D77-0F31-4B98-22B6-B0A8207C6B44}"/>
          </ac:picMkLst>
        </pc:picChg>
        <pc:picChg chg="add mod">
          <ac:chgData name="Emily Ballard" userId="e29cedb5-2aa4-4183-be4d-eb86d91ebcd8" providerId="ADAL" clId="{464E664F-8A59-477D-B129-89FB402549DA}" dt="2023-07-14T14:16:01.382" v="171" actId="14100"/>
          <ac:picMkLst>
            <pc:docMk/>
            <pc:sldMk cId="123089539" sldId="256"/>
            <ac:picMk id="1026" creationId="{E84F8437-649F-52FD-A906-F5A5A22EEC8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hyperlink" Target="https://en.wikipedia.org/wiki/File:Blaby_Parish_Church.JPG" TargetMode="Externa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411" y="47193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Knowledge Organiser – Unit 1 Geography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8340632"/>
              </p:ext>
            </p:extLst>
          </p:nvPr>
        </p:nvGraphicFramePr>
        <p:xfrm>
          <a:off x="84783" y="572963"/>
          <a:ext cx="4793909" cy="401183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93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56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Key Question 1: What is a map? </a:t>
                      </a:r>
                    </a:p>
                    <a:p>
                      <a:endParaRPr lang="en-US" sz="12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0336">
                <a:tc>
                  <a:txBody>
                    <a:bodyPr/>
                    <a:lstStyle/>
                    <a:p>
                      <a:pPr rtl="0" fontAlgn="base"/>
                      <a:endParaRPr lang="en-GB" sz="10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1303888" y="280545"/>
            <a:ext cx="74548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u="sng" dirty="0">
                <a:effectLst/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Where do I live?</a:t>
            </a:r>
            <a:endParaRPr lang="en-GB" sz="1400" b="1" u="sng" dirty="0">
              <a:latin typeface="Sassoon Infant Rg" pitchFamily="50" charset="0"/>
              <a:ea typeface="Sassoon Infant Rg" pitchFamily="50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4E4E158-1D6E-A361-BA3E-7C62E20E2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2137299"/>
              </p:ext>
            </p:extLst>
          </p:nvPr>
        </p:nvGraphicFramePr>
        <p:xfrm>
          <a:off x="116103" y="4646914"/>
          <a:ext cx="4758601" cy="215122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58601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10566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Key Question 2?  What is the place called Blaby like?  What are the different spaces and how are they used?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1071087">
                <a:tc>
                  <a:txBody>
                    <a:bodyPr/>
                    <a:lstStyle/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Blaby has grown bigger over the years.</a:t>
                      </a:r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BFB39F30-258F-3EE7-998C-6204C6D2D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148823"/>
              </p:ext>
            </p:extLst>
          </p:nvPr>
        </p:nvGraphicFramePr>
        <p:xfrm>
          <a:off x="5010914" y="660223"/>
          <a:ext cx="4789921" cy="264801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89921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10328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  How can I record what I know about Blaby on a map?  What ways have other people recorded it? </a:t>
                      </a:r>
                      <a:endParaRPr lang="en-GB" sz="10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1615122">
                <a:tc>
                  <a:txBody>
                    <a:bodyPr/>
                    <a:lstStyle/>
                    <a:p>
                      <a:pPr lvl="0"/>
                      <a:endParaRPr lang="en-GB" sz="9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13B204C3-B9BE-5B11-CA42-8D8A864E15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181995"/>
              </p:ext>
            </p:extLst>
          </p:nvPr>
        </p:nvGraphicFramePr>
        <p:xfrm>
          <a:off x="5031297" y="3364463"/>
          <a:ext cx="2134203" cy="343367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342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907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What is a landmark?</a:t>
                      </a:r>
                    </a:p>
                    <a:p>
                      <a:endParaRPr lang="en-US" sz="10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28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 landmark is a distinctive and memorable feature in a place</a:t>
                      </a:r>
                    </a:p>
                    <a:p>
                      <a:pPr lvl="0"/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B3E8A9F-E2EA-1A3E-4A60-7CD9204A5B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930112"/>
              </p:ext>
            </p:extLst>
          </p:nvPr>
        </p:nvGraphicFramePr>
        <p:xfrm>
          <a:off x="7318105" y="3364463"/>
          <a:ext cx="2471792" cy="343367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717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18029">
                <a:tc>
                  <a:txBody>
                    <a:bodyPr/>
                    <a:lstStyle/>
                    <a:p>
                      <a:pPr fontAlgn="base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KQ5: Has the school always been the same and why were any changes made? 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156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used to be a tomato farm on Blaby Stokes School.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717B81B0-A757-CB90-D0A5-5A06678167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2310" y="1640356"/>
            <a:ext cx="2661691" cy="1525474"/>
          </a:xfrm>
          <a:prstGeom prst="rect">
            <a:avLst/>
          </a:prstGeom>
        </p:spPr>
      </p:pic>
      <p:pic>
        <p:nvPicPr>
          <p:cNvPr id="9" name="Picture 8">
            <a:hlinkClick r:id="rId4"/>
            <a:extLst>
              <a:ext uri="{FF2B5EF4-FFF2-40B4-BE49-F238E27FC236}">
                <a16:creationId xmlns:a16="http://schemas.microsoft.com/office/drawing/2014/main" id="{A3F7024E-6071-5B90-0BAD-A438A7AF4D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681" y="5341664"/>
            <a:ext cx="1331122" cy="17728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Image result for shoults  blaby tomato farm">
            <a:extLst>
              <a:ext uri="{FF2B5EF4-FFF2-40B4-BE49-F238E27FC236}">
                <a16:creationId xmlns:a16="http://schemas.microsoft.com/office/drawing/2014/main" id="{E84F8437-649F-52FD-A906-F5A5A22EE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9045" y="5658005"/>
            <a:ext cx="1114795" cy="114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bryony.collins\Desktop\1.jpg">
            <a:extLst>
              <a:ext uri="{FF2B5EF4-FFF2-40B4-BE49-F238E27FC236}">
                <a16:creationId xmlns:a16="http://schemas.microsoft.com/office/drawing/2014/main" id="{B8992C0A-0F33-10FA-E66E-CD70BC17F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12" y="1131221"/>
            <a:ext cx="3070225" cy="211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0">
            <a:extLst>
              <a:ext uri="{FF2B5EF4-FFF2-40B4-BE49-F238E27FC236}">
                <a16:creationId xmlns:a16="http://schemas.microsoft.com/office/drawing/2014/main" id="{8D88C197-F896-BA88-3EBE-9D74A22D4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" t="2090" r="3708" b="-2090"/>
          <a:stretch>
            <a:fillRect/>
          </a:stretch>
        </p:blipFill>
        <p:spPr bwMode="auto">
          <a:xfrm>
            <a:off x="1868844" y="2538923"/>
            <a:ext cx="2894762" cy="1987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" descr="C:\Users\bryony.collins\Desktop\600px-Globe_centered_in_Cape_Verde_(globe_location_map_scheme).svg.png">
            <a:extLst>
              <a:ext uri="{FF2B5EF4-FFF2-40B4-BE49-F238E27FC236}">
                <a16:creationId xmlns:a16="http://schemas.microsoft.com/office/drawing/2014/main" id="{01925D77-0F31-4B98-22B6-B0A8207C6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85" y="3308239"/>
            <a:ext cx="1236657" cy="1237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6" ma:contentTypeDescription="Create a new document." ma:contentTypeScope="" ma:versionID="85aab96bbeb556551aab6c1f42d09b9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cbbce134e18bb99fb4e5d45c308756ce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Props1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0BF10B5-244B-4DDD-B726-935E7509C8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7b139f2-2bea-443c-a312-cfb4d6494f62"/>
    <ds:schemaRef ds:uri="f49ca046-d2e9-4e39-92cd-a5365d2ef0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purl.org/dc/terms/"/>
    <ds:schemaRef ds:uri="http://schemas.microsoft.com/office/2006/metadata/properties"/>
    <ds:schemaRef ds:uri="c7b139f2-2bea-443c-a312-cfb4d6494f62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f49ca046-d2e9-4e39-92cd-a5365d2ef08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</TotalTime>
  <Words>126</Words>
  <Application>Microsoft Office PowerPoint</Application>
  <PresentationFormat>A4 Paper (210x297 mm)</PresentationFormat>
  <Paragraphs>11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Knowledge Organiser – Unit 1 Geography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Emily Ballard</cp:lastModifiedBy>
  <cp:revision>4</cp:revision>
  <cp:lastPrinted>2023-02-03T14:06:05Z</cp:lastPrinted>
  <dcterms:created xsi:type="dcterms:W3CDTF">2017-10-15T20:56:30Z</dcterms:created>
  <dcterms:modified xsi:type="dcterms:W3CDTF">2023-07-14T14:25:27Z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